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0.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0.xml" ContentType="application/vnd.ms-office.chartcolorstyle+xml"/>
  <Override PartName="/ppt/charts/colors104.xml" ContentType="application/vnd.ms-office.chartcolorstyle+xml"/>
  <Override PartName="/ppt/charts/colors105.xml" ContentType="application/vnd.ms-office.chartcolorstyle+xml"/>
  <Override PartName="/ppt/charts/colors106.xml" ContentType="application/vnd.ms-office.chartcolorstyle+xml"/>
  <Override PartName="/ppt/charts/colors107.xml" ContentType="application/vnd.ms-office.chartcolorstyle+xml"/>
  <Override PartName="/ppt/charts/colors108.xml" ContentType="application/vnd.ms-office.chartcolorstyle+xml"/>
  <Override PartName="/ppt/charts/colors109.xml" ContentType="application/vnd.ms-office.chartcolorstyle+xml"/>
  <Override PartName="/ppt/charts/colors111.xml" ContentType="application/vnd.ms-office.chartcolorstyle+xml"/>
  <Override PartName="/ppt/charts/colors112.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9.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51.xml" ContentType="application/vnd.ms-office.chartcolorstyle+xml"/>
  <Override PartName="/ppt/charts/colors152.xml" ContentType="application/vnd.ms-office.chartcolorstyle+xml"/>
  <Override PartName="/ppt/charts/colors153.xml" ContentType="application/vnd.ms-office.chartcolorstyle+xml"/>
  <Override PartName="/ppt/charts/colors154.xml" ContentType="application/vnd.ms-office.chartcolorstyle+xml"/>
  <Override PartName="/ppt/charts/colors155.xml" ContentType="application/vnd.ms-office.chartcolorstyle+xml"/>
  <Override PartName="/ppt/charts/colors156.xml" ContentType="application/vnd.ms-office.chartcolorstyle+xml"/>
  <Override PartName="/ppt/charts/colors158.xml" ContentType="application/vnd.ms-office.chartcolorstyle+xml"/>
  <Override PartName="/ppt/charts/colors159.xml" ContentType="application/vnd.ms-office.chartcolorstyle+xml"/>
  <Override PartName="/ppt/charts/colors160.xml" ContentType="application/vnd.ms-office.chartcolorstyle+xml"/>
  <Override PartName="/ppt/charts/colors161.xml" ContentType="application/vnd.ms-office.chartcolorstyle+xml"/>
  <Override PartName="/ppt/charts/colors162.xml" ContentType="application/vnd.ms-office.chartcolorstyle+xml"/>
  <Override PartName="/ppt/charts/colors163.xml" ContentType="application/vnd.ms-office.chartcolorstyle+xml"/>
  <Override PartName="/ppt/charts/colors164.xml" ContentType="application/vnd.ms-office.chartcolorstyle+xml"/>
  <Override PartName="/ppt/charts/colors165.xml" ContentType="application/vnd.ms-office.chartcolorstyle+xml"/>
  <Override PartName="/ppt/charts/colors166.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0.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7.xml" ContentType="application/vnd.ms-office.chartcolorstyle+xml"/>
  <Override PartName="/ppt/charts/colors58.xml" ContentType="application/vnd.ms-office.chartcolorstyle+xml"/>
  <Override PartName="/ppt/charts/colors59.xml" ContentType="application/vnd.ms-office.chartcolorstyle+xml"/>
  <Override PartName="/ppt/charts/colors60.xml" ContentType="application/vnd.ms-office.chartcolorstyle+xml"/>
  <Override PartName="/ppt/charts/colors61.xml" ContentType="application/vnd.ms-office.chartcolorstyle+xml"/>
  <Override PartName="/ppt/charts/colors62.xml" ContentType="application/vnd.ms-office.chartcolorstyle+xml"/>
  <Override PartName="/ppt/charts/colors64.xml" ContentType="application/vnd.ms-office.chartcolorstyle+xml"/>
  <Override PartName="/ppt/charts/colors65.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xml" ContentType="application/vnd.ms-office.chartstyle+xml"/>
  <Override PartName="/ppt/charts/style10.xml" ContentType="application/vnd.ms-office.chartstyle+xml"/>
  <Override PartName="/ppt/charts/style100.xml" ContentType="application/vnd.ms-office.chartstyle+xml"/>
  <Override PartName="/ppt/charts/style104.xml" ContentType="application/vnd.ms-office.chartstyle+xml"/>
  <Override PartName="/ppt/charts/style105.xml" ContentType="application/vnd.ms-office.chartstyle+xml"/>
  <Override PartName="/ppt/charts/style106.xml" ContentType="application/vnd.ms-office.chartstyle+xml"/>
  <Override PartName="/ppt/charts/style107.xml" ContentType="application/vnd.ms-office.chartstyle+xml"/>
  <Override PartName="/ppt/charts/style108.xml" ContentType="application/vnd.ms-office.chartstyle+xml"/>
  <Override PartName="/ppt/charts/style109.xml" ContentType="application/vnd.ms-office.chartstyle+xml"/>
  <Override PartName="/ppt/charts/style111.xml" ContentType="application/vnd.ms-office.chartstyle+xml"/>
  <Override PartName="/ppt/charts/style112.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9.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51.xml" ContentType="application/vnd.ms-office.chartstyle+xml"/>
  <Override PartName="/ppt/charts/style152.xml" ContentType="application/vnd.ms-office.chartstyle+xml"/>
  <Override PartName="/ppt/charts/style153.xml" ContentType="application/vnd.ms-office.chartstyle+xml"/>
  <Override PartName="/ppt/charts/style154.xml" ContentType="application/vnd.ms-office.chartstyle+xml"/>
  <Override PartName="/ppt/charts/style155.xml" ContentType="application/vnd.ms-office.chartstyle+xml"/>
  <Override PartName="/ppt/charts/style156.xml" ContentType="application/vnd.ms-office.chartstyle+xml"/>
  <Override PartName="/ppt/charts/style158.xml" ContentType="application/vnd.ms-office.chartstyle+xml"/>
  <Override PartName="/ppt/charts/style159.xml" ContentType="application/vnd.ms-office.chartstyle+xml"/>
  <Override PartName="/ppt/charts/style160.xml" ContentType="application/vnd.ms-office.chartstyle+xml"/>
  <Override PartName="/ppt/charts/style161.xml" ContentType="application/vnd.ms-office.chartstyle+xml"/>
  <Override PartName="/ppt/charts/style162.xml" ContentType="application/vnd.ms-office.chartstyle+xml"/>
  <Override PartName="/ppt/charts/style163.xml" ContentType="application/vnd.ms-office.chartstyle+xml"/>
  <Override PartName="/ppt/charts/style164.xml" ContentType="application/vnd.ms-office.chartstyle+xml"/>
  <Override PartName="/ppt/charts/style165.xml" ContentType="application/vnd.ms-office.chartstyle+xml"/>
  <Override PartName="/ppt/charts/style166.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0.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7.xml" ContentType="application/vnd.ms-office.chartstyle+xml"/>
  <Override PartName="/ppt/charts/style58.xml" ContentType="application/vnd.ms-office.chartstyle+xml"/>
  <Override PartName="/ppt/charts/style59.xml" ContentType="application/vnd.ms-office.chartstyle+xml"/>
  <Override PartName="/ppt/charts/style60.xml" ContentType="application/vnd.ms-office.chartstyle+xml"/>
  <Override PartName="/ppt/charts/style61.xml" ContentType="application/vnd.ms-office.chartstyle+xml"/>
  <Override PartName="/ppt/charts/style62.xml" ContentType="application/vnd.ms-office.chartstyle+xml"/>
  <Override PartName="/ppt/charts/style64.xml" ContentType="application/vnd.ms-office.chartstyle+xml"/>
  <Override PartName="/ppt/charts/style65.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32.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36.xml" ContentType="application/vnd.openxmlformats-officedocument.drawingml.chartshapes+xml"/>
  <Override PartName="/ppt/drawings/drawing137.xml" ContentType="application/vnd.openxmlformats-officedocument.drawingml.chartshapes+xml"/>
  <Override PartName="/ppt/drawings/drawing138.xml" ContentType="application/vnd.openxmlformats-officedocument.drawingml.chartshapes+xml"/>
  <Override PartName="/ppt/drawings/drawing139.xml" ContentType="application/vnd.openxmlformats-officedocument.drawingml.chartshapes+xml"/>
  <Override PartName="/ppt/drawings/drawing14.xml" ContentType="application/vnd.openxmlformats-officedocument.drawingml.chartshapes+xml"/>
  <Override PartName="/ppt/drawings/drawing140.xml" ContentType="application/vnd.openxmlformats-officedocument.drawingml.chartshapes+xml"/>
  <Override PartName="/ppt/drawings/drawing141.xml" ContentType="application/vnd.openxmlformats-officedocument.drawingml.chartshapes+xml"/>
  <Override PartName="/ppt/drawings/drawing142.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38.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2.xml" ContentType="application/vnd.openxmlformats-officedocument.drawingml.chartshapes+xml"/>
  <Override PartName="/ppt/drawings/drawing43.xml" ContentType="application/vnd.openxmlformats-officedocument.drawingml.chartshapes+xml"/>
  <Override PartName="/ppt/drawings/drawing44.xml" ContentType="application/vnd.openxmlformats-officedocument.drawingml.chartshapes+xml"/>
  <Override PartName="/ppt/drawings/drawing45.xml" ContentType="application/vnd.openxmlformats-officedocument.drawingml.chartshapes+xml"/>
  <Override PartName="/ppt/drawings/drawing46.xml" ContentType="application/vnd.openxmlformats-officedocument.drawingml.chartshapes+xml"/>
  <Override PartName="/ppt/drawings/drawing47.xml" ContentType="application/vnd.openxmlformats-officedocument.drawingml.chartshapes+xml"/>
  <Override PartName="/ppt/drawings/drawing48.xml" ContentType="application/vnd.openxmlformats-officedocument.drawingml.chartshapes+xml"/>
  <Override PartName="/ppt/drawings/drawing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85.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89.xml" ContentType="application/vnd.openxmlformats-officedocument.drawingml.chartshapes+xml"/>
  <Override PartName="/ppt/drawings/drawing9.xml" ContentType="application/vnd.openxmlformats-officedocument.drawingml.chartshapes+xml"/>
  <Override PartName="/ppt/drawings/drawing90.xml" ContentType="application/vnd.openxmlformats-officedocument.drawingml.chartshapes+xml"/>
  <Override PartName="/ppt/drawings/drawing91.xml" ContentType="application/vnd.openxmlformats-officedocument.drawingml.chartshapes+xml"/>
  <Override PartName="/ppt/drawings/drawing92.xml" ContentType="application/vnd.openxmlformats-officedocument.drawingml.chartshapes+xml"/>
  <Override PartName="/ppt/drawings/drawing93.xml" ContentType="application/vnd.openxmlformats-officedocument.drawingml.chartshapes+xml"/>
  <Override PartName="/ppt/drawings/drawing94.xml" ContentType="application/vnd.openxmlformats-officedocument.drawingml.chartshapes+xml"/>
  <Override PartName="/ppt/drawings/drawing95.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94"/>
  </p:notesMasterIdLst>
  <p:sldIdLst>
    <p:sldId id="256" r:id="rId2"/>
    <p:sldId id="268" r:id="rId3"/>
    <p:sldId id="269" r:id="rId4"/>
    <p:sldId id="270" r:id="rId5"/>
    <p:sldId id="637" r:id="rId6"/>
    <p:sldId id="646" r:id="rId15"/>
    <p:sldId id="602" r:id="rId16"/>
    <p:sldId id="603" r:id="rId17"/>
    <p:sldId id="274" r:id="rId18"/>
    <p:sldId id="538" r:id="rId20"/>
    <p:sldId id="604" r:id="rId21"/>
    <p:sldId id="276" r:id="rId22"/>
    <p:sldId id="605" r:id="rId23"/>
    <p:sldId id="606" r:id="rId24"/>
    <p:sldId id="607" r:id="rId25"/>
    <p:sldId id="364" r:id="rId26"/>
    <p:sldId id="541" r:id="rId27"/>
    <p:sldId id="280" r:id="rId28"/>
    <p:sldId id="543" r:id="rId30"/>
    <p:sldId id="545" r:id="rId32"/>
    <p:sldId id="547" r:id="rId34"/>
    <p:sldId id="548" r:id="rId35"/>
    <p:sldId id="550" r:id="rId37"/>
    <p:sldId id="551" r:id="rId38"/>
    <p:sldId id="552" r:id="rId39"/>
    <p:sldId id="555" r:id="rId43"/>
    <p:sldId id="556" r:id="rId44"/>
    <p:sldId id="608" r:id="rId45"/>
    <p:sldId id="610" r:id="rId47"/>
    <p:sldId id="612" r:id="rId49"/>
    <p:sldId id="614" r:id="rId51"/>
    <p:sldId id="615" r:id="rId52"/>
    <p:sldId id="617" r:id="rId54"/>
    <p:sldId id="618" r:id="rId55"/>
    <p:sldId id="619" r:id="rId56"/>
    <p:sldId id="365" r:id="rId60"/>
    <p:sldId id="571" r:id="rId61"/>
    <p:sldId id="572" r:id="rId62"/>
    <p:sldId id="574" r:id="rId64"/>
    <p:sldId id="576" r:id="rId66"/>
    <p:sldId id="578" r:id="rId68"/>
    <p:sldId id="579" r:id="rId69"/>
    <p:sldId id="581" r:id="rId71"/>
    <p:sldId id="582" r:id="rId72"/>
    <p:sldId id="583" r:id="rId73"/>
  </p:sldIdLst>
  <p:sldSz cx="10691813" cy="7559675"/>
  <p:notesSz cx="6858000" cy="9144000"/>
  <p:embeddedFontLst>
    <p:embeddedFont>
      <p:font typeface="Arial Black" panose="020B0604020202020204" pitchFamily="34" charset="0"/>
      <p:bold r:id="rId95"/>
    </p:embeddedFont>
    <p:embeddedFont>
      <p:font typeface="Calibri" panose="020F0502020204030204" pitchFamily="34" charset="0"/>
      <p:regular r:id="rId96"/>
      <p:bold r:id="rId97"/>
      <p:italic r:id="rId98"/>
      <p:boldItalic r:id="rId99"/>
    </p:embeddedFont>
    <p:embeddedFont>
      <p:font typeface="Univers LT Std 45 Light" panose="020B0403020202020204" pitchFamily="34" charset="77"/>
      <p:regular r:id="rId100"/>
      <p:bold r:id="rId101"/>
      <p:italic r:id="rId102"/>
    </p:embeddedFont>
    <p:embeddedFont>
      <p:font typeface="Univers LT Std 55" panose="020B0603020202020204" pitchFamily="34" charset="0"/>
      <p:regular r:id="rId103"/>
      <p:bold r:id="rId104"/>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5634"/>
  </p:normalViewPr>
  <p:slideViewPr>
    <p:cSldViewPr snapToGrid="0" snapToObjects="1">
      <p:cViewPr varScale="1">
        <p:scale>
          <a:sx n="103" d="100"/>
          <a:sy n="103" d="100"/>
        </p:scale>
        <p:origin x="648" y="168"/>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0" Type="http://schemas.openxmlformats.org/officeDocument/2006/relationships/font" Target="fonts/font6.fntdata"/><Relationship Id="rId101" Type="http://schemas.openxmlformats.org/officeDocument/2006/relationships/font" Target="fonts/font7.fntdata"/><Relationship Id="rId102" Type="http://schemas.openxmlformats.org/officeDocument/2006/relationships/font" Target="fonts/font8.fntdata"/><Relationship Id="rId103" Type="http://schemas.openxmlformats.org/officeDocument/2006/relationships/font" Target="fonts/font9.fntdata"/><Relationship Id="rId104" Type="http://schemas.openxmlformats.org/officeDocument/2006/relationships/font" Target="fonts/font10.fntdata"/><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08" Type="http://schemas.openxmlformats.org/officeDocument/2006/relationships/tableStyles" Target="tableStyles.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2" Type="http://schemas.openxmlformats.org/officeDocument/2006/relationships/slide" Target="slides/slid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3" Type="http://schemas.openxmlformats.org/officeDocument/2006/relationships/slide" Target="slides/slide2.xml"/><Relationship Id="rId30" Type="http://schemas.openxmlformats.org/officeDocument/2006/relationships/slide" Target="slides/slide29.xml"/><Relationship Id="rId32" Type="http://schemas.openxmlformats.org/officeDocument/2006/relationships/slide" Target="slides/slide31.xml"/><Relationship Id="rId34" Type="http://schemas.openxmlformats.org/officeDocument/2006/relationships/slide" Target="slides/slide33.xml"/><Relationship Id="rId35" Type="http://schemas.openxmlformats.org/officeDocument/2006/relationships/slide" Target="slides/slide34.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 Type="http://schemas.openxmlformats.org/officeDocument/2006/relationships/slide" Target="slides/slide3.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9" Type="http://schemas.openxmlformats.org/officeDocument/2006/relationships/slide" Target="slides/slide48.xml"/><Relationship Id="rId5" Type="http://schemas.openxmlformats.org/officeDocument/2006/relationships/slide" Target="slides/slide4.xml"/><Relationship Id="rId51" Type="http://schemas.openxmlformats.org/officeDocument/2006/relationships/slide" Target="slides/slide50.xml"/><Relationship Id="rId52" Type="http://schemas.openxmlformats.org/officeDocument/2006/relationships/slide" Target="slides/slide51.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6" Type="http://schemas.openxmlformats.org/officeDocument/2006/relationships/slide" Target="slides/slide5.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6" Type="http://schemas.openxmlformats.org/officeDocument/2006/relationships/slide" Target="slides/slide65.xml"/><Relationship Id="rId68" Type="http://schemas.openxmlformats.org/officeDocument/2006/relationships/slide" Target="slides/slide67.xml"/><Relationship Id="rId69" Type="http://schemas.openxmlformats.org/officeDocument/2006/relationships/slide" Target="slides/slide68.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94" Type="http://schemas.openxmlformats.org/officeDocument/2006/relationships/notesMaster" Target="notesMasters/notesMaster1.xml"/><Relationship Id="rId95" Type="http://schemas.openxmlformats.org/officeDocument/2006/relationships/font" Target="fonts/font1.fntdata"/><Relationship Id="rId96" Type="http://schemas.openxmlformats.org/officeDocument/2006/relationships/font" Target="fonts/font2.fntdata"/><Relationship Id="rId97" Type="http://schemas.openxmlformats.org/officeDocument/2006/relationships/font" Target="fonts/font3.fntdata"/><Relationship Id="rId98" Type="http://schemas.openxmlformats.org/officeDocument/2006/relationships/font" Target="fonts/font4.fntdata"/><Relationship Id="rId99"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10.xml"/><Relationship Id="rId4"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76.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1.xml"/></Relationships>
</file>

<file path=ppt/charts/_rels/chart106.xml.rels><?xml version='1.0' encoding='UTF-8' standalone='yes'?>
<Relationships xmlns="http://schemas.openxmlformats.org/package/2006/relationships"><Relationship Id="rId1" Type="http://schemas.microsoft.com/office/2011/relationships/chartStyle" Target="style106.xml"/><Relationship Id="rId2" Type="http://schemas.microsoft.com/office/2011/relationships/chartColorStyle" Target="colors106.xml"/><Relationship Id="rId3" Type="http://schemas.openxmlformats.org/officeDocument/2006/relationships/package" Target="../embeddings/Microsoft_Excel-kalkylblad105.xlsx"/><Relationship Id="rId4" Type="http://schemas.openxmlformats.org/officeDocument/2006/relationships/chartUserShapes" Target="../drawings/drawing82.xml"/></Relationships>
</file>

<file path=ppt/charts/_rels/chart107.xml.rels><?xml version='1.0' encoding='UTF-8' standalone='yes'?>
<Relationships xmlns="http://schemas.openxmlformats.org/package/2006/relationships"><Relationship Id="rId1" Type="http://schemas.microsoft.com/office/2011/relationships/chartStyle" Target="style107.xml"/><Relationship Id="rId2" Type="http://schemas.microsoft.com/office/2011/relationships/chartColorStyle" Target="colors107.xml"/><Relationship Id="rId3" Type="http://schemas.openxmlformats.org/officeDocument/2006/relationships/package" Target="../embeddings/Microsoft_Excel-kalkylblad106.xlsx"/><Relationship Id="rId4" Type="http://schemas.openxmlformats.org/officeDocument/2006/relationships/chartUserShapes" Target="../drawings/drawing83.xml"/></Relationships>
</file>

<file path=ppt/charts/_rels/chart108.xml.rels><?xml version='1.0' encoding='UTF-8' standalone='yes'?>
<Relationships xmlns="http://schemas.openxmlformats.org/package/2006/relationships"><Relationship Id="rId1" Type="http://schemas.microsoft.com/office/2011/relationships/chartStyle" Target="style108.xml"/><Relationship Id="rId2" Type="http://schemas.microsoft.com/office/2011/relationships/chartColorStyle" Target="colors108.xml"/><Relationship Id="rId3" Type="http://schemas.openxmlformats.org/officeDocument/2006/relationships/package" Target="../embeddings/Microsoft_Excel-kalkylblad107.xlsx"/><Relationship Id="rId4" Type="http://schemas.openxmlformats.org/officeDocument/2006/relationships/chartUserShapes" Target="../drawings/drawing84.xml"/></Relationships>
</file>

<file path=ppt/charts/_rels/chart109.xml.rels><?xml version='1.0' encoding='UTF-8' standalone='yes'?>
<Relationships xmlns="http://schemas.openxmlformats.org/package/2006/relationships"><Relationship Id="rId1" Type="http://schemas.microsoft.com/office/2011/relationships/chartStyle" Target="style109.xml"/><Relationship Id="rId2" Type="http://schemas.microsoft.com/office/2011/relationships/chartColorStyle" Target="colors109.xml"/><Relationship Id="rId3" Type="http://schemas.openxmlformats.org/officeDocument/2006/relationships/package" Target="../embeddings/Microsoft_Excel-kalkylblad108.xlsx"/><Relationship Id="rId4" Type="http://schemas.openxmlformats.org/officeDocument/2006/relationships/chartUserShapes" Target="../drawings/drawing85.xml"/></Relationships>
</file>

<file path=ppt/charts/_rels/chart111.xml.rels><?xml version='1.0' encoding='UTF-8' standalone='yes'?>
<Relationships xmlns="http://schemas.openxmlformats.org/package/2006/relationships"><Relationship Id="rId1" Type="http://schemas.microsoft.com/office/2011/relationships/chartStyle" Target="style111.xml"/><Relationship Id="rId2" Type="http://schemas.microsoft.com/office/2011/relationships/chartColorStyle" Target="colors111.xml"/><Relationship Id="rId3" Type="http://schemas.openxmlformats.org/officeDocument/2006/relationships/package" Target="../embeddings/Microsoft_Excel-kalkylblad110.xlsx"/><Relationship Id="rId4" Type="http://schemas.openxmlformats.org/officeDocument/2006/relationships/chartUserShapes" Target="../drawings/drawing87.xml"/></Relationships>
</file>

<file path=ppt/charts/_rels/chart112.xml.rels><?xml version='1.0' encoding='UTF-8' standalone='yes'?>
<Relationships xmlns="http://schemas.openxmlformats.org/package/2006/relationships"><Relationship Id="rId1" Type="http://schemas.microsoft.com/office/2011/relationships/chartStyle" Target="style112.xml"/><Relationship Id="rId2" Type="http://schemas.microsoft.com/office/2011/relationships/chartColorStyle" Target="colors112.xml"/><Relationship Id="rId3" Type="http://schemas.openxmlformats.org/officeDocument/2006/relationships/package" Target="../embeddings/Microsoft_Excel-kalkylblad111.xlsx"/><Relationship Id="rId4" Type="http://schemas.openxmlformats.org/officeDocument/2006/relationships/chartUserShapes" Target="../drawings/drawing88.xml"/></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89.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0.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1.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2.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93.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94.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95.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05.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06.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1.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2.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13.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15.xml"/></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18.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1.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2.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23.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27.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28.xml"/></Relationships>
</file>

<file path=ppt/charts/_rels/chart153.xml.rels><?xml version='1.0' encoding='UTF-8' standalone='yes'?>
<Relationships xmlns="http://schemas.openxmlformats.org/package/2006/relationships"><Relationship Id="rId1" Type="http://schemas.microsoft.com/office/2011/relationships/chartStyle" Target="style153.xml"/><Relationship Id="rId2" Type="http://schemas.microsoft.com/office/2011/relationships/chartColorStyle" Target="colors153.xml"/><Relationship Id="rId3" Type="http://schemas.openxmlformats.org/officeDocument/2006/relationships/package" Target="../embeddings/Microsoft_Excel-kalkylblad152.xlsx"/><Relationship Id="rId4" Type="http://schemas.openxmlformats.org/officeDocument/2006/relationships/chartUserShapes" Target="../drawings/drawing129.xml"/></Relationships>
</file>

<file path=ppt/charts/_rels/chart154.xml.rels><?xml version='1.0' encoding='UTF-8' standalone='yes'?>
<Relationships xmlns="http://schemas.openxmlformats.org/package/2006/relationships"><Relationship Id="rId1" Type="http://schemas.microsoft.com/office/2011/relationships/chartStyle" Target="style154.xml"/><Relationship Id="rId2" Type="http://schemas.microsoft.com/office/2011/relationships/chartColorStyle" Target="colors154.xml"/><Relationship Id="rId3" Type="http://schemas.openxmlformats.org/officeDocument/2006/relationships/package" Target="../embeddings/Microsoft_Excel-kalkylblad153.xlsx"/><Relationship Id="rId4" Type="http://schemas.openxmlformats.org/officeDocument/2006/relationships/chartUserShapes" Target="../drawings/drawing130.xml"/></Relationships>
</file>

<file path=ppt/charts/_rels/chart155.xml.rels><?xml version='1.0' encoding='UTF-8' standalone='yes'?>
<Relationships xmlns="http://schemas.openxmlformats.org/package/2006/relationships"><Relationship Id="rId1" Type="http://schemas.microsoft.com/office/2011/relationships/chartStyle" Target="style155.xml"/><Relationship Id="rId2" Type="http://schemas.microsoft.com/office/2011/relationships/chartColorStyle" Target="colors155.xml"/><Relationship Id="rId3" Type="http://schemas.openxmlformats.org/officeDocument/2006/relationships/package" Target="../embeddings/Microsoft_Excel-kalkylblad154.xlsx"/><Relationship Id="rId4" Type="http://schemas.openxmlformats.org/officeDocument/2006/relationships/chartUserShapes" Target="../drawings/drawing131.xml"/></Relationships>
</file>

<file path=ppt/charts/_rels/chart156.xml.rels><?xml version='1.0' encoding='UTF-8' standalone='yes'?>
<Relationships xmlns="http://schemas.openxmlformats.org/package/2006/relationships"><Relationship Id="rId1" Type="http://schemas.microsoft.com/office/2011/relationships/chartStyle" Target="style156.xml"/><Relationship Id="rId2" Type="http://schemas.microsoft.com/office/2011/relationships/chartColorStyle" Target="colors156.xml"/><Relationship Id="rId3" Type="http://schemas.openxmlformats.org/officeDocument/2006/relationships/package" Target="../embeddings/Microsoft_Excel-kalkylblad155.xlsx"/><Relationship Id="rId4" Type="http://schemas.openxmlformats.org/officeDocument/2006/relationships/chartUserShapes" Target="../drawings/drawing132.xml"/></Relationships>
</file>

<file path=ppt/charts/_rels/chart158.xml.rels><?xml version='1.0' encoding='UTF-8' standalone='yes'?>
<Relationships xmlns="http://schemas.openxmlformats.org/package/2006/relationships"><Relationship Id="rId1" Type="http://schemas.microsoft.com/office/2011/relationships/chartStyle" Target="style158.xml"/><Relationship Id="rId2" Type="http://schemas.microsoft.com/office/2011/relationships/chartColorStyle" Target="colors158.xml"/><Relationship Id="rId3" Type="http://schemas.openxmlformats.org/officeDocument/2006/relationships/package" Target="../embeddings/Microsoft_Excel-kalkylblad157.xlsx"/><Relationship Id="rId4" Type="http://schemas.openxmlformats.org/officeDocument/2006/relationships/chartUserShapes" Target="../drawings/drawing134.xml"/></Relationships>
</file>

<file path=ppt/charts/_rels/chart159.xml.rels><?xml version='1.0' encoding='UTF-8' standalone='yes'?>
<Relationships xmlns="http://schemas.openxmlformats.org/package/2006/relationships"><Relationship Id="rId1" Type="http://schemas.microsoft.com/office/2011/relationships/chartStyle" Target="style159.xml"/><Relationship Id="rId2" Type="http://schemas.microsoft.com/office/2011/relationships/chartColorStyle" Target="colors159.xml"/><Relationship Id="rId3" Type="http://schemas.openxmlformats.org/officeDocument/2006/relationships/package" Target="../embeddings/Microsoft_Excel-kalkylblad158.xlsx"/><Relationship Id="rId4" Type="http://schemas.openxmlformats.org/officeDocument/2006/relationships/chartUserShapes" Target="../drawings/drawing135.xml"/></Relationships>
</file>

<file path=ppt/charts/_rels/chart160.xml.rels><?xml version='1.0' encoding='UTF-8' standalone='yes'?>
<Relationships xmlns="http://schemas.openxmlformats.org/package/2006/relationships"><Relationship Id="rId1" Type="http://schemas.microsoft.com/office/2011/relationships/chartStyle" Target="style160.xml"/><Relationship Id="rId2" Type="http://schemas.microsoft.com/office/2011/relationships/chartColorStyle" Target="colors160.xml"/><Relationship Id="rId3" Type="http://schemas.openxmlformats.org/officeDocument/2006/relationships/package" Target="../embeddings/Microsoft_Excel-kalkylblad159.xlsx"/><Relationship Id="rId4" Type="http://schemas.openxmlformats.org/officeDocument/2006/relationships/chartUserShapes" Target="../drawings/drawing136.xml"/></Relationships>
</file>

<file path=ppt/charts/_rels/chart161.xml.rels><?xml version='1.0' encoding='UTF-8' standalone='yes'?>
<Relationships xmlns="http://schemas.openxmlformats.org/package/2006/relationships"><Relationship Id="rId1" Type="http://schemas.microsoft.com/office/2011/relationships/chartStyle" Target="style161.xml"/><Relationship Id="rId2" Type="http://schemas.microsoft.com/office/2011/relationships/chartColorStyle" Target="colors161.xml"/><Relationship Id="rId3" Type="http://schemas.openxmlformats.org/officeDocument/2006/relationships/package" Target="../embeddings/Microsoft_Excel-kalkylblad160.xlsx"/><Relationship Id="rId4" Type="http://schemas.openxmlformats.org/officeDocument/2006/relationships/chartUserShapes" Target="../drawings/drawing137.xml"/></Relationships>
</file>

<file path=ppt/charts/_rels/chart162.xml.rels><?xml version='1.0' encoding='UTF-8' standalone='yes'?>
<Relationships xmlns="http://schemas.openxmlformats.org/package/2006/relationships"><Relationship Id="rId1" Type="http://schemas.microsoft.com/office/2011/relationships/chartStyle" Target="style162.xml"/><Relationship Id="rId2" Type="http://schemas.microsoft.com/office/2011/relationships/chartColorStyle" Target="colors162.xml"/><Relationship Id="rId3" Type="http://schemas.openxmlformats.org/officeDocument/2006/relationships/package" Target="../embeddings/Microsoft_Excel-kalkylblad161.xlsx"/><Relationship Id="rId4" Type="http://schemas.openxmlformats.org/officeDocument/2006/relationships/chartUserShapes" Target="../drawings/drawing138.xml"/></Relationships>
</file>

<file path=ppt/charts/_rels/chart163.xml.rels><?xml version='1.0' encoding='UTF-8' standalone='yes'?>
<Relationships xmlns="http://schemas.openxmlformats.org/package/2006/relationships"><Relationship Id="rId1" Type="http://schemas.microsoft.com/office/2011/relationships/chartStyle" Target="style163.xml"/><Relationship Id="rId2" Type="http://schemas.microsoft.com/office/2011/relationships/chartColorStyle" Target="colors163.xml"/><Relationship Id="rId3" Type="http://schemas.openxmlformats.org/officeDocument/2006/relationships/package" Target="../embeddings/Microsoft_Excel-kalkylblad162.xlsx"/><Relationship Id="rId4" Type="http://schemas.openxmlformats.org/officeDocument/2006/relationships/chartUserShapes" Target="../drawings/drawing139.xml"/></Relationships>
</file>

<file path=ppt/charts/_rels/chart164.xml.rels><?xml version='1.0' encoding='UTF-8' standalone='yes'?>
<Relationships xmlns="http://schemas.openxmlformats.org/package/2006/relationships"><Relationship Id="rId1" Type="http://schemas.microsoft.com/office/2011/relationships/chartStyle" Target="style164.xml"/><Relationship Id="rId2" Type="http://schemas.microsoft.com/office/2011/relationships/chartColorStyle" Target="colors164.xml"/><Relationship Id="rId3" Type="http://schemas.openxmlformats.org/officeDocument/2006/relationships/package" Target="../embeddings/Microsoft_Excel-kalkylblad163.xlsx"/><Relationship Id="rId4" Type="http://schemas.openxmlformats.org/officeDocument/2006/relationships/chartUserShapes" Target="../drawings/drawing140.xml"/></Relationships>
</file>

<file path=ppt/charts/_rels/chart165.xml.rels><?xml version='1.0' encoding='UTF-8' standalone='yes'?>
<Relationships xmlns="http://schemas.openxmlformats.org/package/2006/relationships"><Relationship Id="rId1" Type="http://schemas.microsoft.com/office/2011/relationships/chartStyle" Target="style165.xml"/><Relationship Id="rId2" Type="http://schemas.microsoft.com/office/2011/relationships/chartColorStyle" Target="colors165.xml"/><Relationship Id="rId3" Type="http://schemas.openxmlformats.org/officeDocument/2006/relationships/package" Target="../embeddings/Microsoft_Excel-kalkylblad164.xlsx"/><Relationship Id="rId4" Type="http://schemas.openxmlformats.org/officeDocument/2006/relationships/chartUserShapes" Target="../drawings/drawing141.xml"/></Relationships>
</file>

<file path=ppt/charts/_rels/chart166.xml.rels><?xml version='1.0' encoding='UTF-8' standalone='yes'?>
<Relationships xmlns="http://schemas.openxmlformats.org/package/2006/relationships"><Relationship Id="rId1" Type="http://schemas.microsoft.com/office/2011/relationships/chartStyle" Target="style166.xml"/><Relationship Id="rId2" Type="http://schemas.microsoft.com/office/2011/relationships/chartColorStyle" Target="colors166.xml"/><Relationship Id="rId3" Type="http://schemas.openxmlformats.org/officeDocument/2006/relationships/package" Target="../embeddings/Microsoft_Excel-kalkylblad165.xlsx"/><Relationship Id="rId4" Type="http://schemas.openxmlformats.org/officeDocument/2006/relationships/chartUserShapes" Target="../drawings/drawing14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15.xml"/></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17.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18.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19.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1.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24.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29.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34.xml"/></Relationships>
</file>

<file path=ppt/charts/_rels/chart59.xml.rels><?xml version='1.0' encoding='UTF-8' standalone='yes'?>
<Relationships xmlns="http://schemas.openxmlformats.org/package/2006/relationships"><Relationship Id="rId1" Type="http://schemas.microsoft.com/office/2011/relationships/chartStyle" Target="style59.xml"/><Relationship Id="rId2" Type="http://schemas.microsoft.com/office/2011/relationships/chartColorStyle" Target="colors59.xml"/><Relationship Id="rId3" Type="http://schemas.openxmlformats.org/officeDocument/2006/relationships/package" Target="../embeddings/Microsoft_Excel-kalkylblad58.xlsx"/><Relationship Id="rId4" Type="http://schemas.openxmlformats.org/officeDocument/2006/relationships/chartUserShapes" Target="../drawings/drawing35.xml"/></Relationships>
</file>

<file path=ppt/charts/_rels/chart60.xml.rels><?xml version='1.0' encoding='UTF-8' standalone='yes'?>
<Relationships xmlns="http://schemas.openxmlformats.org/package/2006/relationships"><Relationship Id="rId1" Type="http://schemas.microsoft.com/office/2011/relationships/chartStyle" Target="style60.xml"/><Relationship Id="rId2" Type="http://schemas.microsoft.com/office/2011/relationships/chartColorStyle" Target="colors60.xml"/><Relationship Id="rId3" Type="http://schemas.openxmlformats.org/officeDocument/2006/relationships/package" Target="../embeddings/Microsoft_Excel-kalkylblad59.xlsx"/><Relationship Id="rId4" Type="http://schemas.openxmlformats.org/officeDocument/2006/relationships/chartUserShapes" Target="../drawings/drawing36.xml"/></Relationships>
</file>

<file path=ppt/charts/_rels/chart61.xml.rels><?xml version='1.0' encoding='UTF-8' standalone='yes'?>
<Relationships xmlns="http://schemas.openxmlformats.org/package/2006/relationships"><Relationship Id="rId1" Type="http://schemas.microsoft.com/office/2011/relationships/chartStyle" Target="style61.xml"/><Relationship Id="rId2" Type="http://schemas.microsoft.com/office/2011/relationships/chartColorStyle" Target="colors61.xml"/><Relationship Id="rId3" Type="http://schemas.openxmlformats.org/officeDocument/2006/relationships/package" Target="../embeddings/Microsoft_Excel-kalkylblad60.xlsx"/><Relationship Id="rId4" Type="http://schemas.openxmlformats.org/officeDocument/2006/relationships/chartUserShapes" Target="../drawings/drawing37.xml"/></Relationships>
</file>

<file path=ppt/charts/_rels/chart62.xml.rels><?xml version='1.0' encoding='UTF-8' standalone='yes'?>
<Relationships xmlns="http://schemas.openxmlformats.org/package/2006/relationships"><Relationship Id="rId1" Type="http://schemas.microsoft.com/office/2011/relationships/chartStyle" Target="style62.xml"/><Relationship Id="rId2" Type="http://schemas.microsoft.com/office/2011/relationships/chartColorStyle" Target="colors62.xml"/><Relationship Id="rId3" Type="http://schemas.openxmlformats.org/officeDocument/2006/relationships/package" Target="../embeddings/Microsoft_Excel-kalkylblad61.xlsx"/><Relationship Id="rId4" Type="http://schemas.openxmlformats.org/officeDocument/2006/relationships/chartUserShapes" Target="../drawings/drawing38.xml"/></Relationships>
</file>

<file path=ppt/charts/_rels/chart64.xml.rels><?xml version='1.0' encoding='UTF-8' standalone='yes'?>
<Relationships xmlns="http://schemas.openxmlformats.org/package/2006/relationships"><Relationship Id="rId1" Type="http://schemas.microsoft.com/office/2011/relationships/chartStyle" Target="style64.xml"/><Relationship Id="rId2" Type="http://schemas.microsoft.com/office/2011/relationships/chartColorStyle" Target="colors64.xml"/><Relationship Id="rId3" Type="http://schemas.openxmlformats.org/officeDocument/2006/relationships/package" Target="../embeddings/Microsoft_Excel-kalkylblad63.xlsx"/><Relationship Id="rId4" Type="http://schemas.openxmlformats.org/officeDocument/2006/relationships/chartUserShapes" Target="../drawings/drawing40.xml"/></Relationships>
</file>

<file path=ppt/charts/_rels/chart65.xml.rels><?xml version='1.0' encoding='UTF-8' standalone='yes'?>
<Relationships xmlns="http://schemas.openxmlformats.org/package/2006/relationships"><Relationship Id="rId1" Type="http://schemas.microsoft.com/office/2011/relationships/chartStyle" Target="style65.xml"/><Relationship Id="rId2" Type="http://schemas.microsoft.com/office/2011/relationships/chartColorStyle" Target="colors65.xml"/><Relationship Id="rId3" Type="http://schemas.openxmlformats.org/officeDocument/2006/relationships/package" Target="../embeddings/Microsoft_Excel-kalkylblad64.xlsx"/><Relationship Id="rId4" Type="http://schemas.openxmlformats.org/officeDocument/2006/relationships/chartUserShapes" Target="../drawings/drawing41.xml"/></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2.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43.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44.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45.xml"/></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46.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47.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48.xml"/></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56.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57.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58.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59.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0.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1.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2.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63.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64.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65.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9.xml"/><Relationship Id="rId4" Type="http://schemas.openxmlformats.org/officeDocument/2006/relationships/package" Target="../embeddings/Microsoft_Excel-kalkylblad8.xlsx"/><Relationship Id="rId5" Type="http://schemas.openxmlformats.org/officeDocument/2006/relationships/chartUserShapes" Target="../drawings/drawing5.xml"/></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66.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68.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6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0.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1.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73.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74.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7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Sheet1!$B$2:$B$9</c:f>
              <c:numCache>
                <c:formatCode>General</c:formatCode>
                <c:ptCount val="8"/>
                <c:pt idx="0">
                  <c:v>3.9167</c:v>
                </c:pt>
                <c:pt idx="1">
                  <c:v>3.6963</c:v>
                </c:pt>
                <c:pt idx="2">
                  <c:v>3.4118</c:v>
                </c:pt>
                <c:pt idx="3">
                  <c:v>3.7262</c:v>
                </c:pt>
                <c:pt idx="4">
                  <c:v>3.8036</c:v>
                </c:pt>
                <c:pt idx="5">
                  <c:v>3.7232</c:v>
                </c:pt>
                <c:pt idx="6">
                  <c:v>3.7381</c:v>
                </c:pt>
                <c:pt idx="7">
                  <c:v>3.787</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Sheet1!$C$2:$C$9</c:f>
              <c:numCache>
                <c:formatCode>General</c:formatCode>
                <c:ptCount val="8"/>
                <c:pt idx="0">
                  <c:v>3.9333</c:v>
                </c:pt>
                <c:pt idx="1">
                  <c:v>3.776</c:v>
                </c:pt>
                <c:pt idx="2">
                  <c:v>3.7</c:v>
                </c:pt>
                <c:pt idx="3">
                  <c:v>3.8133</c:v>
                </c:pt>
                <c:pt idx="4">
                  <c:v>3.82</c:v>
                </c:pt>
                <c:pt idx="5">
                  <c:v>3.7449</c:v>
                </c:pt>
                <c:pt idx="6">
                  <c:v>3.9296</c:v>
                </c:pt>
                <c:pt idx="7">
                  <c:v>3.875</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Sheet1!$D$2:$D$9</c:f>
              <c:numCache>
                <c:formatCode>General</c:formatCode>
                <c:ptCount val="8"/>
                <c:pt idx="0">
                  <c:v>3.8</c:v>
                </c:pt>
                <c:pt idx="1">
                  <c:v>3.5726</c:v>
                </c:pt>
                <c:pt idx="2">
                  <c:v>3.5</c:v>
                </c:pt>
                <c:pt idx="3">
                  <c:v>3.6494</c:v>
                </c:pt>
                <c:pt idx="4">
                  <c:v>3.7115</c:v>
                </c:pt>
                <c:pt idx="5">
                  <c:v>3.5146</c:v>
                </c:pt>
                <c:pt idx="6">
                  <c:v>3.656</c:v>
                </c:pt>
                <c:pt idx="7">
                  <c:v>3.6562</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Sheet1!$E$2:$E$9</c:f>
              <c:numCache>
                <c:formatCode>General</c:formatCode>
                <c:ptCount val="8"/>
                <c:pt idx="0">
                  <c:v>3.8571</c:v>
                </c:pt>
                <c:pt idx="1">
                  <c:v>3.7083</c:v>
                </c:pt>
                <c:pt idx="2">
                  <c:v>3.2143</c:v>
                </c:pt>
                <c:pt idx="3">
                  <c:v>3.8033</c:v>
                </c:pt>
                <c:pt idx="4">
                  <c:v>3.6829</c:v>
                </c:pt>
                <c:pt idx="5">
                  <c:v>3.4762</c:v>
                </c:pt>
                <c:pt idx="6">
                  <c:v>3.6596</c:v>
                </c:pt>
                <c:pt idx="7">
                  <c:v>3.5753</c:v>
                </c:pt>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Sheet1!$F$2:$F$9</c:f>
              <c:numCache>
                <c:formatCode>General</c:formatCode>
                <c:ptCount val="8"/>
                <c:pt idx="0">
                  <c:v>3.873</c:v>
                </c:pt>
                <c:pt idx="1">
                  <c:v>3.7708</c:v>
                </c:pt>
                <c:pt idx="2">
                  <c:v>3.3333</c:v>
                </c:pt>
                <c:pt idx="3">
                  <c:v>3.8537</c:v>
                </c:pt>
                <c:pt idx="4">
                  <c:v>3.875</c:v>
                </c:pt>
                <c:pt idx="5">
                  <c:v>3.6786</c:v>
                </c:pt>
                <c:pt idx="6">
                  <c:v>3.76</c:v>
                </c:pt>
                <c:pt idx="7">
                  <c:v>3.7949</c:v>
                </c:pt>
              </c:numCache>
            </c:numRef>
          </c:val>
          <c:extLst>
            <c:ext xmlns:c16="http://schemas.microsoft.com/office/drawing/2014/chart" uri="{C3380CC4-5D6E-409C-BE32-E72D297353CC}">
              <c16:uniqueId val="{00000004-C6E4-0445-AC37-F0E41D00F597}"/>
            </c:ext>
          </c:extLst>
        </c:ser>
        <c:ser>
          <c:idx val="5"/>
          <c:order val="5"/>
          <c:tx>
            <c:strRef>
              <c:f>Sheet1!$G$1</c:f>
              <c:strCache>
                <c:ptCount val="1"/>
                <c:pt idx="0">
                  <c:v>2023</c:v>
                </c:pt>
              </c:strCache>
            </c:strRef>
          </c:tx>
          <c:spPr>
            <a:ln w="28575" cap="rnd">
              <a:solidFill>
                <a:srgbClr val="ED8F8B"/>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Sheet1!$G$2:$G$9</c:f>
              <c:numCache>
                <c:formatCode>General</c:formatCode>
                <c:ptCount val="8"/>
                <c:pt idx="0">
                  <c:v>3.9804</c:v>
                </c:pt>
                <c:pt idx="1">
                  <c:v>3.7882</c:v>
                </c:pt>
                <c:pt idx="2">
                  <c:v>3.5385</c:v>
                </c:pt>
                <c:pt idx="3">
                  <c:v>3.9265</c:v>
                </c:pt>
                <c:pt idx="4">
                  <c:v>4.0</c:v>
                </c:pt>
                <c:pt idx="5">
                  <c:v>3.9104</c:v>
                </c:pt>
                <c:pt idx="6">
                  <c:v>3.8706</c:v>
                </c:pt>
                <c:pt idx="7">
                  <c:v>3.9048</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2023</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2023_p1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0.037</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0.037</c:v>
                </c:pt>
                <c:pt idx="4">
                  <c:v>0.0</c:v>
                </c:pt>
                <c:pt idx="5">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0.1905</c:v>
                </c:pt>
                <c:pt idx="2">
                  <c:v>0.1429</c:v>
                </c:pt>
                <c:pt idx="3">
                  <c:v>0.1481</c:v>
                </c:pt>
                <c:pt idx="4">
                  <c:v>0.2</c:v>
                </c:pt>
                <c:pt idx="5">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0.9412</c:v>
                </c:pt>
                <c:pt idx="1">
                  <c:v>0.8095</c:v>
                </c:pt>
                <c:pt idx="2">
                  <c:v>0.8571</c:v>
                </c:pt>
                <c:pt idx="3">
                  <c:v>0.7407</c:v>
                </c:pt>
                <c:pt idx="4">
                  <c:v>0.8</c:v>
                </c:pt>
                <c:pt idx="5">
                  <c:v>0.7143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0.037</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0.0476</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0.04</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0.0952</c:v>
                </c:pt>
                <c:pt idx="2">
                  <c:v>0.0952</c:v>
                </c:pt>
                <c:pt idx="3">
                  <c:v>0.1852</c:v>
                </c:pt>
                <c:pt idx="4">
                  <c:v>0.12</c:v>
                </c:pt>
                <c:pt idx="5">
                  <c:v>0.2143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1.0</c:v>
                </c:pt>
                <c:pt idx="1">
                  <c:v>0.8095</c:v>
                </c:pt>
                <c:pt idx="2">
                  <c:v>0.8095</c:v>
                </c:pt>
                <c:pt idx="3">
                  <c:v>0.7778</c:v>
                </c:pt>
                <c:pt idx="4">
                  <c:v>0.84</c:v>
                </c:pt>
                <c:pt idx="5">
                  <c:v>0.7857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0.0952</c:v>
                </c:pt>
                <c:pt idx="2">
                  <c:v>0.0476</c:v>
                </c:pt>
                <c:pt idx="3">
                  <c:v>0.037</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0.0476</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0.0476</c:v>
                </c:pt>
                <c:pt idx="3">
                  <c:v>0.1154</c:v>
                </c:pt>
                <c:pt idx="4">
                  <c:v>0.04</c:v>
                </c:pt>
                <c:pt idx="5">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0.1429</c:v>
                </c:pt>
                <c:pt idx="2">
                  <c:v>0.1429</c:v>
                </c:pt>
                <c:pt idx="3">
                  <c:v>0.1538</c:v>
                </c:pt>
                <c:pt idx="4">
                  <c:v>0.08</c:v>
                </c:pt>
                <c:pt idx="5">
                  <c:v>0.1071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1.0</c:v>
                </c:pt>
                <c:pt idx="1">
                  <c:v>0.8571</c:v>
                </c:pt>
                <c:pt idx="2">
                  <c:v>0.7619</c:v>
                </c:pt>
                <c:pt idx="3">
                  <c:v>0.7308</c:v>
                </c:pt>
                <c:pt idx="4">
                  <c:v>0.88</c:v>
                </c:pt>
                <c:pt idx="5">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0.1111</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0.1429</c:v>
                </c:pt>
                <c:pt idx="2">
                  <c:v>0.3333</c:v>
                </c:pt>
                <c:pt idx="3">
                  <c:v>0.1111</c:v>
                </c:pt>
                <c:pt idx="4">
                  <c:v>0.12</c:v>
                </c:pt>
                <c:pt idx="5">
                  <c:v>0.1071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0.2353</c:v>
                </c:pt>
                <c:pt idx="1">
                  <c:v>0.2857</c:v>
                </c:pt>
                <c:pt idx="2">
                  <c:v>0.2381</c:v>
                </c:pt>
                <c:pt idx="3">
                  <c:v>0.3333</c:v>
                </c:pt>
                <c:pt idx="4">
                  <c:v>0.08</c:v>
                </c:pt>
                <c:pt idx="5">
                  <c:v>0.3571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0.7647</c:v>
                </c:pt>
                <c:pt idx="1">
                  <c:v>0.5714</c:v>
                </c:pt>
                <c:pt idx="2">
                  <c:v>0.4286</c:v>
                </c:pt>
                <c:pt idx="3">
                  <c:v>0.4444</c:v>
                </c:pt>
                <c:pt idx="4">
                  <c:v>0.76</c:v>
                </c:pt>
                <c:pt idx="5">
                  <c:v>0.5357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0.04</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0.0476</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0.0476</c:v>
                </c:pt>
                <c:pt idx="2">
                  <c:v>0.0476</c:v>
                </c:pt>
                <c:pt idx="3">
                  <c:v>0.037</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0.1429</c:v>
                </c:pt>
                <c:pt idx="2">
                  <c:v>0.1429</c:v>
                </c:pt>
                <c:pt idx="3">
                  <c:v>0.1481</c:v>
                </c:pt>
                <c:pt idx="4">
                  <c:v>0.12</c:v>
                </c:pt>
                <c:pt idx="5">
                  <c:v>0.1071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0.9412</c:v>
                </c:pt>
                <c:pt idx="1">
                  <c:v>0.8095</c:v>
                </c:pt>
                <c:pt idx="2">
                  <c:v>0.7619</c:v>
                </c:pt>
                <c:pt idx="3">
                  <c:v>0.7778</c:v>
                </c:pt>
                <c:pt idx="4">
                  <c:v>0.84</c:v>
                </c:pt>
                <c:pt idx="5">
                  <c:v>0.8929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0.037</c:v>
                </c:pt>
                <c:pt idx="4">
                  <c:v>0.04</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0.0476</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0.0476</c:v>
                </c:pt>
                <c:pt idx="2">
                  <c:v>0.0</c:v>
                </c:pt>
                <c:pt idx="3">
                  <c:v>0.0741</c:v>
                </c:pt>
                <c:pt idx="4">
                  <c:v>0.04</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0.0476</c:v>
                </c:pt>
                <c:pt idx="2">
                  <c:v>0.1429</c:v>
                </c:pt>
                <c:pt idx="3">
                  <c:v>0.1111</c:v>
                </c:pt>
                <c:pt idx="4">
                  <c:v>0.16</c:v>
                </c:pt>
                <c:pt idx="5">
                  <c:v>0.0357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1.0</c:v>
                </c:pt>
                <c:pt idx="1">
                  <c:v>0.9048</c:v>
                </c:pt>
                <c:pt idx="2">
                  <c:v>0.8095</c:v>
                </c:pt>
                <c:pt idx="3">
                  <c:v>0.8148</c:v>
                </c:pt>
                <c:pt idx="4">
                  <c:v>0.8</c:v>
                </c:pt>
                <c:pt idx="5">
                  <c:v>0.9643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0.0476</c:v>
                </c:pt>
                <c:pt idx="3">
                  <c:v>0.0741</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0.0952</c:v>
                </c:pt>
                <c:pt idx="3">
                  <c:v>0.0741</c:v>
                </c:pt>
                <c:pt idx="4">
                  <c:v>0.04</c:v>
                </c:pt>
                <c:pt idx="5">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0.3333</c:v>
                </c:pt>
                <c:pt idx="2">
                  <c:v>0.1905</c:v>
                </c:pt>
                <c:pt idx="3">
                  <c:v>0.1111</c:v>
                </c:pt>
                <c:pt idx="4">
                  <c:v>0.24</c:v>
                </c:pt>
                <c:pt idx="5">
                  <c:v>0.3214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0.8824</c:v>
                </c:pt>
                <c:pt idx="1">
                  <c:v>0.6667</c:v>
                </c:pt>
                <c:pt idx="2">
                  <c:v>0.6667</c:v>
                </c:pt>
                <c:pt idx="3">
                  <c:v>0.5926</c:v>
                </c:pt>
                <c:pt idx="4">
                  <c:v>0.72</c:v>
                </c:pt>
                <c:pt idx="5">
                  <c:v>0.6429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0.0588</c:v>
                </c:pt>
                <c:pt idx="1">
                  <c:v>0.0</c:v>
                </c:pt>
                <c:pt idx="2">
                  <c:v>0.0</c:v>
                </c:pt>
                <c:pt idx="3">
                  <c:v>0.1481</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0.15</c:v>
                </c:pt>
                <c:pt idx="3">
                  <c:v>0.0741</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0.2381</c:v>
                </c:pt>
                <c:pt idx="2">
                  <c:v>0.15</c:v>
                </c:pt>
                <c:pt idx="3">
                  <c:v>0.1111</c:v>
                </c:pt>
                <c:pt idx="4">
                  <c:v>0.0</c:v>
                </c:pt>
                <c:pt idx="5">
                  <c:v>0.0714</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0.2941</c:v>
                </c:pt>
                <c:pt idx="1">
                  <c:v>0.1429</c:v>
                </c:pt>
                <c:pt idx="2">
                  <c:v>0.2</c:v>
                </c:pt>
                <c:pt idx="3">
                  <c:v>0.1852</c:v>
                </c:pt>
                <c:pt idx="4">
                  <c:v>0.125</c:v>
                </c:pt>
                <c:pt idx="5">
                  <c:v>0.3214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0.7059</c:v>
                </c:pt>
                <c:pt idx="1">
                  <c:v>0.5714</c:v>
                </c:pt>
                <c:pt idx="2">
                  <c:v>0.5</c:v>
                </c:pt>
                <c:pt idx="3">
                  <c:v>0.5556</c:v>
                </c:pt>
                <c:pt idx="4">
                  <c:v>0.8333</c:v>
                </c:pt>
                <c:pt idx="5">
                  <c:v>0.6071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0.0476</c:v>
                </c:pt>
                <c:pt idx="2">
                  <c:v>0.0</c:v>
                </c:pt>
                <c:pt idx="3">
                  <c:v>0.0741</c:v>
                </c:pt>
                <c:pt idx="4">
                  <c:v>0.0417</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0.0588</c:v>
                </c:pt>
                <c:pt idx="1">
                  <c:v>0.0</c:v>
                </c:pt>
                <c:pt idx="2">
                  <c:v>0.0</c:v>
                </c:pt>
                <c:pt idx="3">
                  <c:v>0.037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0.1429</c:v>
                </c:pt>
                <c:pt idx="2">
                  <c:v>0.15</c:v>
                </c:pt>
                <c:pt idx="3">
                  <c:v>0.1481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0.9412</c:v>
                </c:pt>
                <c:pt idx="1">
                  <c:v>0.8095</c:v>
                </c:pt>
                <c:pt idx="2">
                  <c:v>0.75</c:v>
                </c:pt>
                <c:pt idx="3">
                  <c:v>0.7407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0.0476</c:v>
                </c:pt>
                <c:pt idx="2">
                  <c:v>0.1</c:v>
                </c:pt>
                <c:pt idx="3">
                  <c:v>0.0741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0.0741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0.1176</c:v>
                </c:pt>
                <c:pt idx="1">
                  <c:v>0.1429</c:v>
                </c:pt>
                <c:pt idx="2">
                  <c:v>0.25</c:v>
                </c:pt>
                <c:pt idx="3">
                  <c:v>0.1111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0.8824</c:v>
                </c:pt>
                <c:pt idx="1">
                  <c:v>0.7619</c:v>
                </c:pt>
                <c:pt idx="2">
                  <c:v>0.65</c:v>
                </c:pt>
                <c:pt idx="3">
                  <c:v>0.7037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0.0952</c:v>
                </c:pt>
                <c:pt idx="2">
                  <c:v>0.1</c:v>
                </c:pt>
                <c:pt idx="3">
                  <c:v>0.1111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0.037</c:v>
                </c:pt>
                <c:pt idx="4">
                  <c:v>0.0</c:v>
                </c:pt>
                <c:pt idx="5">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0.0952</c:v>
                </c:pt>
                <c:pt idx="2">
                  <c:v>0.05</c:v>
                </c:pt>
                <c:pt idx="3">
                  <c:v>0.1852</c:v>
                </c:pt>
                <c:pt idx="4">
                  <c:v>0.0417</c:v>
                </c:pt>
                <c:pt idx="5">
                  <c:v>0.1786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0.9412</c:v>
                </c:pt>
                <c:pt idx="1">
                  <c:v>0.8571</c:v>
                </c:pt>
                <c:pt idx="2">
                  <c:v>0.85</c:v>
                </c:pt>
                <c:pt idx="3">
                  <c:v>0.7407</c:v>
                </c:pt>
                <c:pt idx="4">
                  <c:v>0.9583</c:v>
                </c:pt>
                <c:pt idx="5">
                  <c:v>0.7857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0.0476</c:v>
                </c:pt>
                <c:pt idx="2">
                  <c:v>0.1</c:v>
                </c:pt>
                <c:pt idx="3">
                  <c:v>0.037</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0.05</c:v>
                </c:pt>
                <c:pt idx="3">
                  <c:v>0.037</c:v>
                </c:pt>
                <c:pt idx="4">
                  <c:v>0.0</c:v>
                </c:pt>
                <c:pt idx="5">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0.1429</c:v>
                </c:pt>
                <c:pt idx="2">
                  <c:v>0.1</c:v>
                </c:pt>
                <c:pt idx="3">
                  <c:v>0.1481</c:v>
                </c:pt>
                <c:pt idx="4">
                  <c:v>0.0417</c:v>
                </c:pt>
                <c:pt idx="5">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0.9412</c:v>
                </c:pt>
                <c:pt idx="1">
                  <c:v>0.8571</c:v>
                </c:pt>
                <c:pt idx="2">
                  <c:v>0.85</c:v>
                </c:pt>
                <c:pt idx="3">
                  <c:v>0.7407</c:v>
                </c:pt>
                <c:pt idx="4">
                  <c:v>0.9583</c:v>
                </c:pt>
                <c:pt idx="5">
                  <c:v>0.9643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0.0741</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0.05</c:v>
                </c:pt>
                <c:pt idx="3">
                  <c:v>0.037</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0.0476</c:v>
                </c:pt>
                <c:pt idx="2">
                  <c:v>0.0</c:v>
                </c:pt>
                <c:pt idx="3">
                  <c:v>0.1481</c:v>
                </c:pt>
                <c:pt idx="4">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0.2353</c:v>
                </c:pt>
                <c:pt idx="1">
                  <c:v>0.0952</c:v>
                </c:pt>
                <c:pt idx="2">
                  <c:v>0.2</c:v>
                </c:pt>
                <c:pt idx="3">
                  <c:v>0.1111</c:v>
                </c:pt>
                <c:pt idx="4">
                  <c:v>0.2</c:v>
                </c:pt>
                <c:pt idx="5">
                  <c:v>0.1786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0.7647</c:v>
                </c:pt>
                <c:pt idx="1">
                  <c:v>0.8571</c:v>
                </c:pt>
                <c:pt idx="2">
                  <c:v>0.75</c:v>
                </c:pt>
                <c:pt idx="3">
                  <c:v>0.7037</c:v>
                </c:pt>
                <c:pt idx="4">
                  <c:v>0.8</c:v>
                </c:pt>
                <c:pt idx="5">
                  <c:v>0.8214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0.0476</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0.0952</c:v>
                </c:pt>
                <c:pt idx="3">
                  <c:v>0.037</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0.0476</c:v>
                </c:pt>
                <c:pt idx="2">
                  <c:v>0.1905</c:v>
                </c:pt>
                <c:pt idx="3">
                  <c:v>0.2593</c:v>
                </c:pt>
                <c:pt idx="4">
                  <c:v>0.12</c:v>
                </c:pt>
                <c:pt idx="5">
                  <c:v>0.2963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0.8235</c:v>
                </c:pt>
                <c:pt idx="1">
                  <c:v>0.9048</c:v>
                </c:pt>
                <c:pt idx="2">
                  <c:v>0.5238</c:v>
                </c:pt>
                <c:pt idx="3">
                  <c:v>0.5185</c:v>
                </c:pt>
                <c:pt idx="4">
                  <c:v>0.88</c:v>
                </c:pt>
                <c:pt idx="5">
                  <c:v>0.7037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0.1176</c:v>
                </c:pt>
                <c:pt idx="1">
                  <c:v>0.0476</c:v>
                </c:pt>
                <c:pt idx="2">
                  <c:v>0.1429</c:v>
                </c:pt>
                <c:pt idx="3">
                  <c:v>0.1852</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0.05</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0.0952</c:v>
                </c:pt>
                <c:pt idx="2">
                  <c:v>0.15</c:v>
                </c:pt>
                <c:pt idx="3">
                  <c:v>0.0</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0.1905</c:v>
                </c:pt>
                <c:pt idx="2">
                  <c:v>0.1</c:v>
                </c:pt>
                <c:pt idx="3">
                  <c:v>0.1481</c:v>
                </c:pt>
                <c:pt idx="4">
                  <c:v>0.08</c:v>
                </c:pt>
                <c:pt idx="5">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0.8824</c:v>
                </c:pt>
                <c:pt idx="1">
                  <c:v>0.6667</c:v>
                </c:pt>
                <c:pt idx="2">
                  <c:v>0.6</c:v>
                </c:pt>
                <c:pt idx="3">
                  <c:v>0.7778</c:v>
                </c:pt>
                <c:pt idx="4">
                  <c:v>0.92</c:v>
                </c:pt>
                <c:pt idx="5">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0.0588</c:v>
                </c:pt>
                <c:pt idx="1">
                  <c:v>0.0476</c:v>
                </c:pt>
                <c:pt idx="2">
                  <c:v>0.1</c:v>
                </c:pt>
                <c:pt idx="3">
                  <c:v>0.0741</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0.037</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0.037</c:v>
                </c:pt>
                <c:pt idx="4">
                  <c:v>0.0</c:v>
                </c:pt>
                <c:pt idx="5">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0.1429</c:v>
                </c:pt>
                <c:pt idx="2">
                  <c:v>0.0952</c:v>
                </c:pt>
                <c:pt idx="3">
                  <c:v>0.037</c:v>
                </c:pt>
                <c:pt idx="4">
                  <c:v>0.0833</c:v>
                </c:pt>
                <c:pt idx="5">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0.8824</c:v>
                </c:pt>
                <c:pt idx="1">
                  <c:v>0.6667</c:v>
                </c:pt>
                <c:pt idx="2">
                  <c:v>0.7143</c:v>
                </c:pt>
                <c:pt idx="3">
                  <c:v>0.7037</c:v>
                </c:pt>
                <c:pt idx="4">
                  <c:v>0.7917</c:v>
                </c:pt>
                <c:pt idx="5">
                  <c:v>0.7143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0.1176</c:v>
                </c:pt>
                <c:pt idx="1">
                  <c:v>0.1905</c:v>
                </c:pt>
                <c:pt idx="2">
                  <c:v>0.1905</c:v>
                </c:pt>
                <c:pt idx="3">
                  <c:v>0.1852</c:v>
                </c:pt>
                <c:pt idx="4">
                  <c:v>0.125</c:v>
                </c:pt>
                <c:pt idx="5">
                  <c:v>0.1071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0.1</c:v>
                </c:pt>
                <c:pt idx="2">
                  <c:v>0.0</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0.9412</c:v>
                </c:pt>
                <c:pt idx="1">
                  <c:v>0.9</c:v>
                </c:pt>
                <c:pt idx="2">
                  <c:v>1.0</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1.0</c:v>
                </c:pt>
                <c:pt idx="1">
                  <c:v>1.0</c:v>
                </c:pt>
                <c:pt idx="2">
                  <c:v>1.0</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1.0</c:v>
                </c:pt>
                <c:pt idx="1">
                  <c:v>1.0</c:v>
                </c:pt>
                <c:pt idx="2">
                  <c:v>1.0</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0.1765</c:v>
                </c:pt>
                <c:pt idx="1">
                  <c:v>0.3</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0.8235</c:v>
                </c:pt>
                <c:pt idx="1">
                  <c:v>0.7</c:v>
                </c:pt>
                <c:pt idx="2">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0.1176</c:v>
                </c:pt>
                <c:pt idx="1">
                  <c:v>0.2</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0.8824</c:v>
                </c:pt>
                <c:pt idx="1">
                  <c:v>0.8</c:v>
                </c:pt>
                <c:pt idx="2">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0.2353</c:v>
                </c:pt>
                <c:pt idx="1">
                  <c:v>0.3</c:v>
                </c:pt>
                <c:pt idx="2">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0.7647</c:v>
                </c:pt>
                <c:pt idx="1">
                  <c:v>0.7</c:v>
                </c:pt>
                <c:pt idx="2">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0.1765</c:v>
                </c:pt>
                <c:pt idx="1">
                  <c:v>0.2</c:v>
                </c:pt>
                <c:pt idx="2">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0.8235</c:v>
                </c:pt>
                <c:pt idx="1">
                  <c:v>0.8</c:v>
                </c:pt>
                <c:pt idx="2">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0.0588</c:v>
                </c:pt>
                <c:pt idx="1">
                  <c:v>0.1</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0.2353</c:v>
                </c:pt>
                <c:pt idx="1">
                  <c:v>0.3</c:v>
                </c:pt>
                <c:pt idx="2">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0.7059</c:v>
                </c:pt>
                <c:pt idx="1">
                  <c:v>0.6</c:v>
                </c:pt>
                <c:pt idx="2">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0.0588</c:v>
                </c:pt>
                <c:pt idx="1">
                  <c:v>0.1</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0.2353</c:v>
                </c:pt>
                <c:pt idx="1">
                  <c:v>0.4</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0.4706</c:v>
                </c:pt>
                <c:pt idx="1">
                  <c:v>0.3</c:v>
                </c:pt>
                <c:pt idx="2">
                  <c:v>0.7143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0.2353</c:v>
                </c:pt>
                <c:pt idx="1">
                  <c:v>0.2</c:v>
                </c:pt>
                <c:pt idx="2">
                  <c:v>0.2857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0.1176</c:v>
                </c:pt>
                <c:pt idx="1">
                  <c:v>0.1</c:v>
                </c:pt>
                <c:pt idx="2">
                  <c:v>0.1429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0.8824</c:v>
                </c:pt>
                <c:pt idx="1">
                  <c:v>0.9</c:v>
                </c:pt>
                <c:pt idx="2">
                  <c:v>0.8571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0.1</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0.9412</c:v>
                </c:pt>
                <c:pt idx="1">
                  <c:v>0.9</c:v>
                </c:pt>
                <c:pt idx="2">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0.1</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0.9412</c:v>
                </c:pt>
                <c:pt idx="1">
                  <c:v>0.9</c:v>
                </c:pt>
                <c:pt idx="2">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0.1</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0.9412</c:v>
                </c:pt>
                <c:pt idx="1">
                  <c:v>0.9</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1.0</c:v>
                </c:pt>
                <c:pt idx="1">
                  <c:v>1.0</c:v>
                </c:pt>
                <c:pt idx="2">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1.0</c:v>
                </c:pt>
                <c:pt idx="1">
                  <c:v>1.0</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0.1</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0.9412</c:v>
                </c:pt>
                <c:pt idx="1">
                  <c:v>0.9</c:v>
                </c:pt>
                <c:pt idx="2">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1.0</c:v>
                </c:pt>
                <c:pt idx="1">
                  <c:v>1.0</c:v>
                </c:pt>
                <c:pt idx="2">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0.2353</c:v>
                </c:pt>
                <c:pt idx="1">
                  <c:v>0.3</c:v>
                </c:pt>
                <c:pt idx="2">
                  <c:v>0.1429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0.7647</c:v>
                </c:pt>
                <c:pt idx="1">
                  <c:v>0.7</c:v>
                </c:pt>
                <c:pt idx="2">
                  <c:v>0.8571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0.1</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0.8824</c:v>
                </c:pt>
                <c:pt idx="1">
                  <c:v>0.8</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0.0588</c:v>
                </c:pt>
                <c:pt idx="1">
                  <c:v>0.1</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0.0588</c:v>
                </c:pt>
                <c:pt idx="1">
                  <c:v>0.1</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0.9412</c:v>
                </c:pt>
                <c:pt idx="1">
                  <c:v>0.9</c:v>
                </c:pt>
                <c:pt idx="2">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0.1176</c:v>
                </c:pt>
                <c:pt idx="1">
                  <c:v>0.1</c:v>
                </c:pt>
                <c:pt idx="2">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0.8824</c:v>
                </c:pt>
                <c:pt idx="1">
                  <c:v>0.9</c:v>
                </c:pt>
                <c:pt idx="2">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0.2941</c:v>
                </c:pt>
                <c:pt idx="1">
                  <c:v>0.3</c:v>
                </c:pt>
                <c:pt idx="2">
                  <c:v>0.2857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0.7059</c:v>
                </c:pt>
                <c:pt idx="1">
                  <c:v>0.7</c:v>
                </c:pt>
                <c:pt idx="2">
                  <c:v>0.7143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0.1</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0.9412</c:v>
                </c:pt>
                <c:pt idx="1">
                  <c:v>0.9</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0.1</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0.9412</c:v>
                </c:pt>
                <c:pt idx="1">
                  <c:v>0.9</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0.1</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0.8235</c:v>
                </c:pt>
                <c:pt idx="1">
                  <c:v>0.9</c:v>
                </c:pt>
                <c:pt idx="2">
                  <c:v>0.7143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0.1176</c:v>
                </c:pt>
                <c:pt idx="1">
                  <c:v>0.0</c:v>
                </c:pt>
                <c:pt idx="2">
                  <c:v>0.2857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0.0588</c:v>
                </c:pt>
                <c:pt idx="1">
                  <c:v>0.0</c:v>
                </c:pt>
                <c:pt idx="2">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0.8824</c:v>
                </c:pt>
                <c:pt idx="1">
                  <c:v>0.9</c:v>
                </c:pt>
                <c:pt idx="2">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0.0588</c:v>
                </c:pt>
                <c:pt idx="1">
                  <c:v>0.1</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0.2353</c:v>
                </c:pt>
                <c:pt idx="1">
                  <c:v>0.4</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0.7647</c:v>
                </c:pt>
                <c:pt idx="1">
                  <c:v>0.6</c:v>
                </c:pt>
                <c:pt idx="2">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0.8824</c:v>
                </c:pt>
                <c:pt idx="1">
                  <c:v>0.8</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0.1176</c:v>
                </c:pt>
                <c:pt idx="1">
                  <c:v>0.2</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2023</c:v>
                </c:pt>
              </c:strCache>
            </c:strRef>
          </c:tx>
          <c:spPr>
            <a:ln w="28575" cap="rnd">
              <a:solidFill>
                <a:srgbClr val="C84108"/>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Sheet1!$B$2:$B$9</c:f>
              <c:numCache>
                <c:formatCode>General</c:formatCode>
                <c:ptCount val="8"/>
                <c:pt idx="0">
                  <c:v>3.9804</c:v>
                </c:pt>
                <c:pt idx="1">
                  <c:v>3.7882</c:v>
                </c:pt>
                <c:pt idx="2">
                  <c:v>3.5385</c:v>
                </c:pt>
                <c:pt idx="3">
                  <c:v>3.9265</c:v>
                </c:pt>
                <c:pt idx="4">
                  <c:v>4.0</c:v>
                </c:pt>
                <c:pt idx="5">
                  <c:v>3.9104</c:v>
                </c:pt>
                <c:pt idx="6">
                  <c:v>3.8706</c:v>
                </c:pt>
                <c:pt idx="7">
                  <c:v>3.9048</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Sheet1!$C$2:$C$9</c:f>
              <c:numCache>
                <c:formatCode>General</c:formatCode>
                <c:ptCount val="8"/>
                <c:pt idx="0">
                  <c:v>3.7589</c:v>
                </c:pt>
                <c:pt idx="1">
                  <c:v>3.6017</c:v>
                </c:pt>
                <c:pt idx="2">
                  <c:v>3.1626</c:v>
                </c:pt>
                <c:pt idx="3">
                  <c:v>3.6923</c:v>
                </c:pt>
                <c:pt idx="4">
                  <c:v>3.6388</c:v>
                </c:pt>
                <c:pt idx="5">
                  <c:v>3.5278</c:v>
                </c:pt>
                <c:pt idx="6">
                  <c:v>3.4544</c:v>
                </c:pt>
                <c:pt idx="7">
                  <c:v>3.5578</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Ösbyskolan</c:v>
                </c:pt>
              </c:strCache>
            </c:strRef>
          </c:cat>
          <c:val>
            <c:numRef>
              <c:f>Sheet1!$B$2:$B$3</c:f>
              <c:numCache>
                <c:formatCode>General</c:formatCode>
                <c:ptCount val="2"/>
                <c:pt idx="0">
                  <c:v>3.6987</c:v>
                </c:pt>
                <c:pt idx="1">
                  <c:v>3.9706</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c:v>
                </c:pt>
                <c:pt idx="5">
                  <c:v>2023</c:v>
                </c:pt>
              </c:strCache>
            </c:strRef>
          </c:cat>
          <c:val>
            <c:numRef>
              <c:f>Sheet1!$B$2:$B$7</c:f>
              <c:numCache>
                <c:formatCode>General</c:formatCode>
                <c:ptCount val="6"/>
                <c:pt idx="0">
                  <c:v>3.9107</c:v>
                </c:pt>
                <c:pt idx="1">
                  <c:v>3.9</c:v>
                </c:pt>
                <c:pt idx="2">
                  <c:v>3.7037</c:v>
                </c:pt>
                <c:pt idx="3">
                  <c:v>3.8095</c:v>
                </c:pt>
                <c:pt idx="4">
                  <c:v>3.8571</c:v>
                </c:pt>
                <c:pt idx="5">
                  <c:v>3.9706</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pt idx="0">
                  <c:v>4.0</c:v>
                </c:pt>
                <c:pt idx="1">
                  <c:v>3.95</c:v>
                </c:pt>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Sheet1!$B$2:$B$15</c:f>
              <c:numCache>
                <c:formatCode>General</c:formatCode>
                <c:ptCount val="14"/>
                <c:pt idx="0">
                  <c:v>3.9412</c:v>
                </c:pt>
                <c:pt idx="1">
                  <c:v>4.0</c:v>
                </c:pt>
                <c:pt idx="2">
                  <c:v>4.0</c:v>
                </c:pt>
                <c:pt idx="4">
                  <c:v>3.8235</c:v>
                </c:pt>
                <c:pt idx="5">
                  <c:v>3.8824</c:v>
                </c:pt>
                <c:pt idx="6">
                  <c:v>3.7647</c:v>
                </c:pt>
                <c:pt idx="7">
                  <c:v>3.8235</c:v>
                </c:pt>
                <c:pt idx="8">
                  <c:v>3.6471</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Sheet1!$C$2:$C$15</c:f>
              <c:numCache>
                <c:formatCode>General</c:formatCode>
                <c:ptCount val="14"/>
                <c:pt idx="0">
                  <c:v>3.8571</c:v>
                </c:pt>
                <c:pt idx="1">
                  <c:v>3.8571</c:v>
                </c:pt>
                <c:pt idx="2">
                  <c:v>3.9048</c:v>
                </c:pt>
                <c:pt idx="4">
                  <c:v>3.75</c:v>
                </c:pt>
                <c:pt idx="5">
                  <c:v>3.8421</c:v>
                </c:pt>
                <c:pt idx="6">
                  <c:v>3.8421</c:v>
                </c:pt>
                <c:pt idx="7">
                  <c:v>3.75</c:v>
                </c:pt>
                <c:pt idx="8">
                  <c:v>3.6667</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Sheet1!$D$2:$D$15</c:f>
              <c:numCache>
                <c:formatCode>General</c:formatCode>
                <c:ptCount val="14"/>
                <c:pt idx="0">
                  <c:v>3.7619</c:v>
                </c:pt>
                <c:pt idx="1">
                  <c:v>3.8571</c:v>
                </c:pt>
                <c:pt idx="2">
                  <c:v>3.9524</c:v>
                </c:pt>
                <c:pt idx="4">
                  <c:v>3.7</c:v>
                </c:pt>
                <c:pt idx="5">
                  <c:v>3.85</c:v>
                </c:pt>
                <c:pt idx="6">
                  <c:v>3.6842</c:v>
                </c:pt>
                <c:pt idx="7">
                  <c:v>3.7222</c:v>
                </c:pt>
                <c:pt idx="8">
                  <c:v>3.5789</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38-46B7-8946-99C7-0AFAA3A00794}"/>
              </c:ext>
            </c:extLst>
          </c:dPt>
          <c:dPt>
            <c:idx val="4"/>
            <c:invertIfNegative val="0"/>
            <c:bubble3D val="0"/>
            <c:spPr>
              <a:solidFill>
                <a:srgbClr val="8EC5CB"/>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Sheet1!$E$2:$E$15</c:f>
              <c:numCache>
                <c:formatCode>General</c:formatCode>
                <c:ptCount val="14"/>
                <c:pt idx="0">
                  <c:v>3.6296</c:v>
                </c:pt>
                <c:pt idx="1">
                  <c:v>3.7778</c:v>
                </c:pt>
                <c:pt idx="2">
                  <c:v>4.0</c:v>
                </c:pt>
                <c:pt idx="4">
                  <c:v>3.68</c:v>
                </c:pt>
                <c:pt idx="5">
                  <c:v>3.6</c:v>
                </c:pt>
                <c:pt idx="6">
                  <c:v>3.6154</c:v>
                </c:pt>
                <c:pt idx="7">
                  <c:v>3.48</c:v>
                </c:pt>
                <c:pt idx="8">
                  <c:v>3.4783</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FBD1A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FBD1AC"/>
              </a:solidFill>
              <a:ln>
                <a:noFill/>
              </a:ln>
              <a:effectLst/>
            </c:spPr>
            <c:extLst>
              <c:ext xmlns:c16="http://schemas.microsoft.com/office/drawing/2014/chart" uri="{C3380CC4-5D6E-409C-BE32-E72D297353CC}">
                <c16:uniqueId val="{0000006E-4D53-FC42-B435-1ACAC5982E96}"/>
              </c:ext>
            </c:extLst>
          </c:dPt>
          <c:dPt>
            <c:idx val="4"/>
            <c:invertIfNegative val="0"/>
            <c:bubble3D val="0"/>
            <c:spPr>
              <a:solidFill>
                <a:srgbClr val="C3E5E7"/>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Sheet1!$F$2:$F$15</c:f>
              <c:numCache>
                <c:formatCode>General</c:formatCode>
                <c:ptCount val="14"/>
                <c:pt idx="0">
                  <c:v>3.88</c:v>
                </c:pt>
                <c:pt idx="1">
                  <c:v>3.92</c:v>
                </c:pt>
                <c:pt idx="2">
                  <c:v>4.0</c:v>
                </c:pt>
                <c:pt idx="4">
                  <c:v>3.76</c:v>
                </c:pt>
                <c:pt idx="5">
                  <c:v>3.84</c:v>
                </c:pt>
                <c:pt idx="6">
                  <c:v>3.8</c:v>
                </c:pt>
                <c:pt idx="7">
                  <c:v>3.76</c:v>
                </c:pt>
                <c:pt idx="8">
                  <c:v>3.72</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FDFBA"/>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FFDFBA"/>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FFDFBA"/>
              </a:solidFill>
              <a:ln>
                <a:noFill/>
              </a:ln>
              <a:effectLst/>
            </c:spPr>
            <c:extLst>
              <c:ext xmlns:c16="http://schemas.microsoft.com/office/drawing/2014/chart" uri="{C3380CC4-5D6E-409C-BE32-E72D297353CC}">
                <c16:uniqueId val="{0000006F-4D53-FC42-B435-1ACAC5982E96}"/>
              </c:ext>
            </c:extLst>
          </c:dPt>
          <c:dPt>
            <c:idx val="4"/>
            <c:invertIfNegative val="0"/>
            <c:bubble3D val="0"/>
            <c:spPr>
              <a:solidFill>
                <a:srgbClr val="E1FFFF"/>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Sheet1!$G$2:$G$15</c:f>
              <c:numCache>
                <c:formatCode>General</c:formatCode>
                <c:ptCount val="14"/>
                <c:pt idx="0">
                  <c:v>3.8929</c:v>
                </c:pt>
                <c:pt idx="1">
                  <c:v>3.9286</c:v>
                </c:pt>
                <c:pt idx="2">
                  <c:v>3.9286</c:v>
                </c:pt>
                <c:pt idx="4">
                  <c:v>3.5714</c:v>
                </c:pt>
                <c:pt idx="5">
                  <c:v>3.6667</c:v>
                </c:pt>
                <c:pt idx="6">
                  <c:v>3.8214</c:v>
                </c:pt>
                <c:pt idx="7">
                  <c:v>3.7407</c:v>
                </c:pt>
                <c:pt idx="8">
                  <c:v>3.68</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Sheet1!$B$2:$B$15</c:f>
              <c:numCache>
                <c:formatCode>General</c:formatCode>
                <c:ptCount val="14"/>
                <c:pt idx="0">
                  <c:v>3.5385</c:v>
                </c:pt>
                <c:pt idx="6">
                  <c:v>3.9412</c:v>
                </c:pt>
                <c:pt idx="7">
                  <c:v>3.8824</c:v>
                </c:pt>
                <c:pt idx="8">
                  <c:v>3.9412</c:v>
                </c:pt>
                <c:pt idx="9">
                  <c:v>3.9412</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Sheet1!$C$2:$C$15</c:f>
              <c:numCache>
                <c:formatCode>General</c:formatCode>
                <c:ptCount val="14"/>
                <c:pt idx="0">
                  <c:v>3.3333</c:v>
                </c:pt>
                <c:pt idx="6">
                  <c:v>3.8095</c:v>
                </c:pt>
                <c:pt idx="7">
                  <c:v>3.9</c:v>
                </c:pt>
                <c:pt idx="8">
                  <c:v>3.8571</c:v>
                </c:pt>
                <c:pt idx="9">
                  <c:v>3.85</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Sheet1!$D$2:$D$15</c:f>
              <c:numCache>
                <c:formatCode>General</c:formatCode>
                <c:ptCount val="14"/>
                <c:pt idx="0">
                  <c:v>3.2143</c:v>
                </c:pt>
                <c:pt idx="6">
                  <c:v>3.8571</c:v>
                </c:pt>
                <c:pt idx="7">
                  <c:v>3.7368</c:v>
                </c:pt>
                <c:pt idx="8">
                  <c:v>3.8095</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9DCC8F"/>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9DCC8F"/>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9DCC8F"/>
              </a:solidFill>
              <a:ln>
                <a:noFill/>
              </a:ln>
              <a:effectLst/>
            </c:spPr>
            <c:extLst>
              <c:ext xmlns:c16="http://schemas.microsoft.com/office/drawing/2014/chart" uri="{C3380CC4-5D6E-409C-BE32-E72D297353CC}">
                <c16:uniqueId val="{00000038-46B7-8946-99C7-0AFAA3A00794}"/>
              </c:ext>
            </c:extLst>
          </c:dPt>
          <c:dPt>
            <c:idx val="3"/>
            <c:invertIfNegative val="0"/>
            <c:bubble3D val="0"/>
            <c:spPr>
              <a:solidFill>
                <a:srgbClr val="9DCC8F"/>
              </a:solidFill>
              <a:ln>
                <a:noFill/>
              </a:ln>
              <a:effectLst/>
            </c:spPr>
            <c:extLst>
              <c:ext xmlns:c16="http://schemas.microsoft.com/office/drawing/2014/chart" uri="{C3380CC4-5D6E-409C-BE32-E72D297353CC}">
                <c16:uniqueId val="{00000003-78E2-7049-982D-8A80842D2E95}"/>
              </c:ext>
            </c:extLst>
          </c:dPt>
          <c:dPt>
            <c:idx val="4"/>
            <c:invertIfNegative val="0"/>
            <c:bubble3D val="0"/>
            <c:spPr>
              <a:solidFill>
                <a:srgbClr val="9DCC8F"/>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Sheet1!$E$2:$E$15</c:f>
              <c:numCache>
                <c:formatCode>General</c:formatCode>
                <c:ptCount val="14"/>
                <c:pt idx="0">
                  <c:v>3.5</c:v>
                </c:pt>
                <c:pt idx="6">
                  <c:v>3.6538</c:v>
                </c:pt>
                <c:pt idx="7">
                  <c:v>3.5</c:v>
                </c:pt>
                <c:pt idx="8">
                  <c:v>3.7778</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D6E9C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D6E9C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D6E9CC"/>
              </a:solidFill>
              <a:ln>
                <a:noFill/>
              </a:ln>
              <a:effectLst/>
            </c:spPr>
            <c:extLst>
              <c:ext xmlns:c16="http://schemas.microsoft.com/office/drawing/2014/chart" uri="{C3380CC4-5D6E-409C-BE32-E72D297353CC}">
                <c16:uniqueId val="{0000006E-4D53-FC42-B435-1ACAC5982E96}"/>
              </c:ext>
            </c:extLst>
          </c:dPt>
          <c:dPt>
            <c:idx val="3"/>
            <c:invertIfNegative val="0"/>
            <c:bubble3D val="0"/>
            <c:spPr>
              <a:solidFill>
                <a:srgbClr val="D6E9CC"/>
              </a:solidFill>
              <a:ln>
                <a:noFill/>
              </a:ln>
              <a:effectLst/>
            </c:spPr>
            <c:extLst>
              <c:ext xmlns:c16="http://schemas.microsoft.com/office/drawing/2014/chart" uri="{C3380CC4-5D6E-409C-BE32-E72D297353CC}">
                <c16:uniqueId val="{00000004-78E2-7049-982D-8A80842D2E95}"/>
              </c:ext>
            </c:extLst>
          </c:dPt>
          <c:dPt>
            <c:idx val="4"/>
            <c:invertIfNegative val="0"/>
            <c:bubble3D val="0"/>
            <c:spPr>
              <a:solidFill>
                <a:srgbClr val="D6E9CC"/>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Sheet1!$F$2:$F$15</c:f>
              <c:numCache>
                <c:formatCode>General</c:formatCode>
                <c:ptCount val="14"/>
                <c:pt idx="0">
                  <c:v>3.7</c:v>
                </c:pt>
                <c:pt idx="6">
                  <c:v>3.8</c:v>
                </c:pt>
                <c:pt idx="7">
                  <c:v>3.76</c:v>
                </c:pt>
                <c:pt idx="8">
                  <c:v>3.88</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CCE9D7"/>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CCE9D7"/>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CCE9D7"/>
              </a:solidFill>
              <a:ln>
                <a:noFill/>
              </a:ln>
              <a:effectLst/>
            </c:spPr>
            <c:extLst>
              <c:ext xmlns:c16="http://schemas.microsoft.com/office/drawing/2014/chart" uri="{C3380CC4-5D6E-409C-BE32-E72D297353CC}">
                <c16:uniqueId val="{0000006F-4D53-FC42-B435-1ACAC5982E96}"/>
              </c:ext>
            </c:extLst>
          </c:dPt>
          <c:dPt>
            <c:idx val="3"/>
            <c:invertIfNegative val="0"/>
            <c:bubble3D val="0"/>
            <c:spPr>
              <a:solidFill>
                <a:srgbClr val="CCE9D7"/>
              </a:solidFill>
              <a:ln>
                <a:noFill/>
              </a:ln>
              <a:effectLst/>
            </c:spPr>
            <c:extLst>
              <c:ext xmlns:c16="http://schemas.microsoft.com/office/drawing/2014/chart" uri="{C3380CC4-5D6E-409C-BE32-E72D297353CC}">
                <c16:uniqueId val="{00000005-78E2-7049-982D-8A80842D2E95}"/>
              </c:ext>
            </c:extLst>
          </c:dPt>
          <c:dPt>
            <c:idx val="4"/>
            <c:invertIfNegative val="0"/>
            <c:bubble3D val="0"/>
            <c:spPr>
              <a:solidFill>
                <a:srgbClr val="CCE9D7"/>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Sheet1!$G$2:$G$15</c:f>
              <c:numCache>
                <c:formatCode>General</c:formatCode>
                <c:ptCount val="14"/>
                <c:pt idx="0">
                  <c:v>3.4118</c:v>
                </c:pt>
                <c:pt idx="6">
                  <c:v>3.6786</c:v>
                </c:pt>
                <c:pt idx="7">
                  <c:v>3.7857</c:v>
                </c:pt>
                <c:pt idx="8">
                  <c:v>3.7143</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Sheet1!$B$2:$B$15</c:f>
              <c:numCache>
                <c:formatCode>General</c:formatCode>
                <c:ptCount val="14"/>
                <c:pt idx="0">
                  <c:v>4.0</c:v>
                </c:pt>
                <c:pt idx="1">
                  <c:v>4.0</c:v>
                </c:pt>
                <c:pt idx="3">
                  <c:v>3.9375</c:v>
                </c:pt>
                <c:pt idx="4">
                  <c:v>3.9412</c:v>
                </c:pt>
                <c:pt idx="5">
                  <c:v>4.0</c:v>
                </c:pt>
                <c:pt idx="6">
                  <c:v>3.7647</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Sheet1!$C$2:$C$15</c:f>
              <c:numCache>
                <c:formatCode>General</c:formatCode>
                <c:ptCount val="14"/>
                <c:pt idx="0">
                  <c:v>3.8571</c:v>
                </c:pt>
                <c:pt idx="1">
                  <c:v>3.8947</c:v>
                </c:pt>
                <c:pt idx="3">
                  <c:v>3.6667</c:v>
                </c:pt>
                <c:pt idx="4">
                  <c:v>3.7619</c:v>
                </c:pt>
                <c:pt idx="5">
                  <c:v>3.8571</c:v>
                </c:pt>
                <c:pt idx="6">
                  <c:v>3.4286</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Sheet1!$D$2:$D$15</c:f>
              <c:numCache>
                <c:formatCode>General</c:formatCode>
                <c:ptCount val="14"/>
                <c:pt idx="0">
                  <c:v>3.619</c:v>
                </c:pt>
                <c:pt idx="1">
                  <c:v>3.75</c:v>
                </c:pt>
                <c:pt idx="3">
                  <c:v>3.4762</c:v>
                </c:pt>
                <c:pt idx="4">
                  <c:v>3.619</c:v>
                </c:pt>
                <c:pt idx="5">
                  <c:v>3.7143</c:v>
                </c:pt>
                <c:pt idx="6">
                  <c:v>3.0952</c:v>
                </c:pt>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EF955A"/>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9DCC8F"/>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9DCC8F"/>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3A-152B-4F48-A729-5E310262888C}"/>
              </c:ext>
            </c:extLst>
          </c:dPt>
          <c:dPt>
            <c:idx val="7"/>
            <c:invertIfNegative val="0"/>
            <c:bubble3D val="0"/>
            <c:spPr>
              <a:solidFill>
                <a:srgbClr val="9DCC8F"/>
              </a:solidFill>
              <a:ln>
                <a:noFill/>
              </a:ln>
              <a:effectLst/>
            </c:spPr>
            <c:extLst>
              <c:ext xmlns:c16="http://schemas.microsoft.com/office/drawing/2014/chart" uri="{C3380CC4-5D6E-409C-BE32-E72D297353CC}">
                <c16:uniqueId val="{0000006D-8485-9F47-8124-1E0A2AD485F9}"/>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Sheet1!$E$2:$E$15</c:f>
              <c:numCache>
                <c:formatCode>General</c:formatCode>
                <c:ptCount val="14"/>
                <c:pt idx="0">
                  <c:v>3.6154</c:v>
                </c:pt>
                <c:pt idx="1">
                  <c:v>3.8077</c:v>
                </c:pt>
                <c:pt idx="3">
                  <c:v>3.4348</c:v>
                </c:pt>
                <c:pt idx="4">
                  <c:v>3.7692</c:v>
                </c:pt>
                <c:pt idx="5">
                  <c:v>3.7407</c:v>
                </c:pt>
                <c:pt idx="6">
                  <c:v>3.1111</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6D1AC"/>
              </a:solidFill>
              <a:ln>
                <a:noFill/>
              </a:ln>
              <a:effectLst/>
            </c:spPr>
            <c:extLst>
              <c:ext xmlns:c16="http://schemas.microsoft.com/office/drawing/2014/chart" uri="{C3380CC4-5D6E-409C-BE32-E72D297353CC}">
                <c16:uniqueId val="{0000005F-8485-9F47-8124-1E0A2AD485F9}"/>
              </c:ext>
            </c:extLst>
          </c:dPt>
          <c:dPt>
            <c:idx val="1"/>
            <c:invertIfNegative val="0"/>
            <c:bubble3D val="0"/>
            <c:spPr>
              <a:solidFill>
                <a:srgbClr val="F6D1AC"/>
              </a:solidFill>
              <a:ln>
                <a:noFill/>
              </a:ln>
              <a:effectLst/>
            </c:spPr>
            <c:extLst>
              <c:ext xmlns:c16="http://schemas.microsoft.com/office/drawing/2014/chart" uri="{C3380CC4-5D6E-409C-BE32-E72D297353CC}">
                <c16:uniqueId val="{00000060-8485-9F47-8124-1E0A2AD485F9}"/>
              </c:ext>
            </c:extLst>
          </c:dPt>
          <c:dPt>
            <c:idx val="3"/>
            <c:invertIfNegative val="0"/>
            <c:bubble3D val="0"/>
            <c:spPr>
              <a:solidFill>
                <a:srgbClr val="D6E9CC"/>
              </a:solidFill>
              <a:ln>
                <a:noFill/>
              </a:ln>
              <a:effectLst/>
            </c:spPr>
            <c:extLst>
              <c:ext xmlns:c16="http://schemas.microsoft.com/office/drawing/2014/chart" uri="{C3380CC4-5D6E-409C-BE32-E72D297353CC}">
                <c16:uniqueId val="{0000006C-8485-9F47-8124-1E0A2AD485F9}"/>
              </c:ext>
            </c:extLst>
          </c:dPt>
          <c:dPt>
            <c:idx val="4"/>
            <c:invertIfNegative val="0"/>
            <c:bubble3D val="0"/>
            <c:spPr>
              <a:solidFill>
                <a:srgbClr val="D6E9CC"/>
              </a:solidFill>
              <a:ln>
                <a:noFill/>
              </a:ln>
              <a:effectLst/>
            </c:spPr>
            <c:extLst>
              <c:ext xmlns:c16="http://schemas.microsoft.com/office/drawing/2014/chart" uri="{C3380CC4-5D6E-409C-BE32-E72D297353CC}">
                <c16:uniqueId val="{0000006B-8485-9F47-8124-1E0A2AD485F9}"/>
              </c:ext>
            </c:extLst>
          </c:dPt>
          <c:dPt>
            <c:idx val="5"/>
            <c:invertIfNegative val="0"/>
            <c:bubble3D val="0"/>
            <c:spPr>
              <a:solidFill>
                <a:srgbClr val="D6E9CC"/>
              </a:solidFill>
              <a:ln>
                <a:noFill/>
              </a:ln>
              <a:effectLst/>
            </c:spPr>
            <c:extLst>
              <c:ext xmlns:c16="http://schemas.microsoft.com/office/drawing/2014/chart" uri="{C3380CC4-5D6E-409C-BE32-E72D297353CC}">
                <c16:uniqueId val="{0000006A-8485-9F47-8124-1E0A2AD485F9}"/>
              </c:ext>
            </c:extLst>
          </c:dPt>
          <c:dPt>
            <c:idx val="6"/>
            <c:invertIfNegative val="0"/>
            <c:bubble3D val="0"/>
            <c:spPr>
              <a:solidFill>
                <a:srgbClr val="D6E9CC"/>
              </a:solidFill>
              <a:ln>
                <a:noFill/>
              </a:ln>
              <a:effectLst/>
            </c:spPr>
            <c:extLst>
              <c:ext xmlns:c16="http://schemas.microsoft.com/office/drawing/2014/chart" uri="{C3380CC4-5D6E-409C-BE32-E72D297353CC}">
                <c16:uniqueId val="{00000069-8485-9F47-8124-1E0A2AD485F9}"/>
              </c:ext>
            </c:extLst>
          </c:dPt>
          <c:dPt>
            <c:idx val="7"/>
            <c:invertIfNegative val="0"/>
            <c:bubble3D val="0"/>
            <c:spPr>
              <a:solidFill>
                <a:srgbClr val="D6E9CC"/>
              </a:solidFill>
              <a:ln>
                <a:noFill/>
              </a:ln>
              <a:effectLst/>
            </c:spPr>
            <c:extLst>
              <c:ext xmlns:c16="http://schemas.microsoft.com/office/drawing/2014/chart" uri="{C3380CC4-5D6E-409C-BE32-E72D297353CC}">
                <c16:uniqueId val="{00000068-8485-9F47-8124-1E0A2AD485F9}"/>
              </c:ext>
            </c:extLst>
          </c:dPt>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Sheet1!$F$2:$F$15</c:f>
              <c:numCache>
                <c:formatCode>General</c:formatCode>
                <c:ptCount val="14"/>
                <c:pt idx="0">
                  <c:v>3.84</c:v>
                </c:pt>
                <c:pt idx="1">
                  <c:v>3.8</c:v>
                </c:pt>
                <c:pt idx="3">
                  <c:v>3.68</c:v>
                </c:pt>
                <c:pt idx="4">
                  <c:v>3.875</c:v>
                </c:pt>
                <c:pt idx="5">
                  <c:v>3.76</c:v>
                </c:pt>
                <c:pt idx="6">
                  <c:v>3.6667</c:v>
                </c:pt>
              </c:numCache>
            </c:numRef>
          </c:val>
          <c:extLst>
            <c:ext xmlns:c16="http://schemas.microsoft.com/office/drawing/2014/chart" uri="{C3380CC4-5D6E-409C-BE32-E72D297353CC}">
              <c16:uniqueId val="{00000051-E783-144D-969C-2BA6D6C2CBE4}"/>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61-8485-9F47-8124-1E0A2AD485F9}"/>
              </c:ext>
            </c:extLst>
          </c:dPt>
          <c:dPt>
            <c:idx val="1"/>
            <c:invertIfNegative val="0"/>
            <c:bubble3D val="0"/>
            <c:spPr>
              <a:solidFill>
                <a:srgbClr val="F9DFBA"/>
              </a:solidFill>
              <a:ln>
                <a:noFill/>
              </a:ln>
              <a:effectLst/>
            </c:spPr>
            <c:extLst>
              <c:ext xmlns:c16="http://schemas.microsoft.com/office/drawing/2014/chart" uri="{C3380CC4-5D6E-409C-BE32-E72D297353CC}">
                <c16:uniqueId val="{00000062-8485-9F47-8124-1E0A2AD485F9}"/>
              </c:ext>
            </c:extLst>
          </c:dPt>
          <c:dPt>
            <c:idx val="3"/>
            <c:invertIfNegative val="0"/>
            <c:bubble3D val="0"/>
            <c:spPr>
              <a:solidFill>
                <a:srgbClr val="CCE9D7"/>
              </a:solidFill>
              <a:ln>
                <a:noFill/>
              </a:ln>
              <a:effectLst/>
            </c:spPr>
            <c:extLst>
              <c:ext xmlns:c16="http://schemas.microsoft.com/office/drawing/2014/chart" uri="{C3380CC4-5D6E-409C-BE32-E72D297353CC}">
                <c16:uniqueId val="{00000067-8485-9F47-8124-1E0A2AD485F9}"/>
              </c:ext>
            </c:extLst>
          </c:dPt>
          <c:dPt>
            <c:idx val="4"/>
            <c:invertIfNegative val="0"/>
            <c:bubble3D val="0"/>
            <c:spPr>
              <a:solidFill>
                <a:srgbClr val="CCE9D7"/>
              </a:solidFill>
              <a:ln>
                <a:noFill/>
              </a:ln>
              <a:effectLst/>
            </c:spPr>
            <c:extLst>
              <c:ext xmlns:c16="http://schemas.microsoft.com/office/drawing/2014/chart" uri="{C3380CC4-5D6E-409C-BE32-E72D297353CC}">
                <c16:uniqueId val="{00000066-8485-9F47-8124-1E0A2AD485F9}"/>
              </c:ext>
            </c:extLst>
          </c:dPt>
          <c:dPt>
            <c:idx val="5"/>
            <c:invertIfNegative val="0"/>
            <c:bubble3D val="0"/>
            <c:spPr>
              <a:solidFill>
                <a:srgbClr val="CCE9D7"/>
              </a:solidFill>
              <a:ln>
                <a:noFill/>
              </a:ln>
              <a:effectLst/>
            </c:spPr>
            <c:extLst>
              <c:ext xmlns:c16="http://schemas.microsoft.com/office/drawing/2014/chart" uri="{C3380CC4-5D6E-409C-BE32-E72D297353CC}">
                <c16:uniqueId val="{00000065-8485-9F47-8124-1E0A2AD485F9}"/>
              </c:ext>
            </c:extLst>
          </c:dPt>
          <c:dPt>
            <c:idx val="6"/>
            <c:invertIfNegative val="0"/>
            <c:bubble3D val="0"/>
            <c:spPr>
              <a:solidFill>
                <a:srgbClr val="CCE9D7"/>
              </a:solidFill>
              <a:ln>
                <a:noFill/>
              </a:ln>
              <a:effectLst/>
            </c:spPr>
            <c:extLst>
              <c:ext xmlns:c16="http://schemas.microsoft.com/office/drawing/2014/chart" uri="{C3380CC4-5D6E-409C-BE32-E72D297353CC}">
                <c16:uniqueId val="{00000064-8485-9F47-8124-1E0A2AD485F9}"/>
              </c:ext>
            </c:extLst>
          </c:dPt>
          <c:dPt>
            <c:idx val="7"/>
            <c:invertIfNegative val="0"/>
            <c:bubble3D val="0"/>
            <c:spPr>
              <a:solidFill>
                <a:srgbClr val="CCE9D7"/>
              </a:solidFill>
              <a:ln>
                <a:noFill/>
              </a:ln>
              <a:effectLst/>
            </c:spPr>
            <c:extLst>
              <c:ext xmlns:c16="http://schemas.microsoft.com/office/drawing/2014/chart" uri="{C3380CC4-5D6E-409C-BE32-E72D297353CC}">
                <c16:uniqueId val="{00000063-8485-9F47-8124-1E0A2AD485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Sheet1!$G$2:$G$15</c:f>
              <c:numCache>
                <c:formatCode>General</c:formatCode>
                <c:ptCount val="14"/>
                <c:pt idx="0">
                  <c:v>3.8214</c:v>
                </c:pt>
                <c:pt idx="1">
                  <c:v>3.7857</c:v>
                </c:pt>
                <c:pt idx="3">
                  <c:v>3.6071</c:v>
                </c:pt>
                <c:pt idx="4">
                  <c:v>3.8929</c:v>
                </c:pt>
                <c:pt idx="5">
                  <c:v>3.9643</c:v>
                </c:pt>
                <c:pt idx="6">
                  <c:v>3.4286</c:v>
                </c:pt>
              </c:numCache>
            </c:numRef>
          </c:val>
          <c:extLst>
            <c:ext xmlns:c16="http://schemas.microsoft.com/office/drawing/2014/chart" uri="{C3380CC4-5D6E-409C-BE32-E72D297353CC}">
              <c16:uniqueId val="{0000005E-8485-9F47-8124-1E0A2AD485F9}"/>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3.9412</c:v>
                </c:pt>
                <c:pt idx="1">
                  <c:v>3.8824</c:v>
                </c:pt>
                <c:pt idx="2">
                  <c:v>3.8824</c:v>
                </c:pt>
                <c:pt idx="3">
                  <c:v>3.7059</c:v>
                </c:pt>
                <c:pt idx="4">
                  <c:v>3.9412</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pt idx="0">
                  <c:v>3.9</c:v>
                </c:pt>
                <c:pt idx="1">
                  <c:v>3.85</c:v>
                </c:pt>
                <c:pt idx="2">
                  <c:v>3.8421</c:v>
                </c:pt>
                <c:pt idx="3">
                  <c:v>3.35</c:v>
                </c:pt>
                <c:pt idx="4">
                  <c:v>3.8571</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Sheet1!$D$2:$D$10</c:f>
              <c:numCache>
                <c:formatCode>General</c:formatCode>
                <c:ptCount val="9"/>
                <c:pt idx="0">
                  <c:v>3.9444</c:v>
                </c:pt>
                <c:pt idx="1">
                  <c:v>3.8333</c:v>
                </c:pt>
                <c:pt idx="2">
                  <c:v>3.7222</c:v>
                </c:pt>
                <c:pt idx="3">
                  <c:v>3.05</c:v>
                </c:pt>
                <c:pt idx="4">
                  <c:v>3.8</c:v>
                </c:pt>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Sheet1!$E$2:$E$10</c:f>
              <c:numCache>
                <c:formatCode>General</c:formatCode>
                <c:ptCount val="9"/>
                <c:pt idx="0">
                  <c:v>3.7308</c:v>
                </c:pt>
                <c:pt idx="1">
                  <c:v>3.76</c:v>
                </c:pt>
                <c:pt idx="2">
                  <c:v>3.7083</c:v>
                </c:pt>
                <c:pt idx="3">
                  <c:v>3.32</c:v>
                </c:pt>
                <c:pt idx="4">
                  <c:v>3.76</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Sheet1!$F$2:$F$10</c:f>
              <c:numCache>
                <c:formatCode>General</c:formatCode>
                <c:ptCount val="9"/>
                <c:pt idx="0">
                  <c:v>3.9583</c:v>
                </c:pt>
                <c:pt idx="3">
                  <c:v>3.8696</c:v>
                </c:pt>
                <c:pt idx="4">
                  <c:v>3.9583</c:v>
                </c:pt>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Sheet1!$G$2:$G$10</c:f>
              <c:numCache>
                <c:formatCode>General</c:formatCode>
                <c:ptCount val="9"/>
                <c:pt idx="0">
                  <c:v>3.75</c:v>
                </c:pt>
                <c:pt idx="3">
                  <c:v>3.5357</c:v>
                </c:pt>
                <c:pt idx="4">
                  <c:v>3.9286</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Sheet1!$B$2:$B$12</c:f>
              <c:numCache>
                <c:formatCode>General</c:formatCode>
                <c:ptCount val="11"/>
                <c:pt idx="0">
                  <c:v>4.0</c:v>
                </c:pt>
                <c:pt idx="1">
                  <c:v>3.9333</c:v>
                </c:pt>
                <c:pt idx="2">
                  <c:v>3.9375</c:v>
                </c:pt>
                <c:pt idx="3">
                  <c:v>3.7647</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Sheet1!$C$2:$C$12</c:f>
              <c:numCache>
                <c:formatCode>General</c:formatCode>
                <c:ptCount val="11"/>
                <c:pt idx="0">
                  <c:v>3.8235</c:v>
                </c:pt>
                <c:pt idx="1">
                  <c:v>3.95</c:v>
                </c:pt>
                <c:pt idx="2">
                  <c:v>3.6</c:v>
                </c:pt>
                <c:pt idx="3">
                  <c:v>3.8095</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Sheet1!$D$2:$D$12</c:f>
              <c:numCache>
                <c:formatCode>General</c:formatCode>
                <c:ptCount val="11"/>
                <c:pt idx="0">
                  <c:v>3.8824</c:v>
                </c:pt>
                <c:pt idx="1">
                  <c:v>3.3889</c:v>
                </c:pt>
                <c:pt idx="2">
                  <c:v>3.3889</c:v>
                </c:pt>
                <c:pt idx="3">
                  <c:v>3.65</c:v>
                </c:pt>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Sheet1!$E$2:$E$12</c:f>
              <c:numCache>
                <c:formatCode>General</c:formatCode>
                <c:ptCount val="11"/>
                <c:pt idx="0">
                  <c:v>3.7273</c:v>
                </c:pt>
                <c:pt idx="1">
                  <c:v>3.5909</c:v>
                </c:pt>
                <c:pt idx="2">
                  <c:v>3.84</c:v>
                </c:pt>
                <c:pt idx="3">
                  <c:v>3.4815</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Sheet1!$F$2:$F$12</c:f>
              <c:numCache>
                <c:formatCode>General</c:formatCode>
                <c:ptCount val="11"/>
                <c:pt idx="0">
                  <c:v>3.9048</c:v>
                </c:pt>
                <c:pt idx="1">
                  <c:v>3.88</c:v>
                </c:pt>
                <c:pt idx="2">
                  <c:v>3.92</c:v>
                </c:pt>
                <c:pt idx="3">
                  <c:v>3.8</c:v>
                </c:pt>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Sheet1!$G$2:$G$12</c:f>
              <c:numCache>
                <c:formatCode>General</c:formatCode>
                <c:ptCount val="11"/>
                <c:pt idx="0">
                  <c:v>3.76</c:v>
                </c:pt>
                <c:pt idx="1">
                  <c:v>3.7037</c:v>
                </c:pt>
                <c:pt idx="2">
                  <c:v>3.8571</c:v>
                </c:pt>
                <c:pt idx="3">
                  <c:v>3.8214</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Sheet1!$B$2:$B$20</c:f>
              <c:numCache>
                <c:formatCode>General</c:formatCode>
                <c:ptCount val="19"/>
                <c:pt idx="0">
                  <c:v>1.0</c:v>
                </c:pt>
                <c:pt idx="1">
                  <c:v>1.0</c:v>
                </c:pt>
                <c:pt idx="2">
                  <c:v>1.0</c:v>
                </c:pt>
                <c:pt idx="4">
                  <c:v>1.0</c:v>
                </c:pt>
                <c:pt idx="5">
                  <c:v>1.0</c:v>
                </c:pt>
                <c:pt idx="6">
                  <c:v>1.0</c:v>
                </c:pt>
                <c:pt idx="7">
                  <c:v>1.0</c:v>
                </c:pt>
                <c:pt idx="8">
                  <c:v>0.9412</c:v>
                </c:pt>
                <c:pt idx="14">
                  <c:v>0.7059</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Sheet1!$C$2:$C$20</c:f>
              <c:numCache>
                <c:formatCode>General</c:formatCode>
                <c:ptCount val="19"/>
                <c:pt idx="0">
                  <c:v>0.9747</c:v>
                </c:pt>
                <c:pt idx="1">
                  <c:v>0.9596</c:v>
                </c:pt>
                <c:pt idx="2">
                  <c:v>0.9848</c:v>
                </c:pt>
                <c:pt idx="4">
                  <c:v>0.9596</c:v>
                </c:pt>
                <c:pt idx="5">
                  <c:v>0.9192</c:v>
                </c:pt>
                <c:pt idx="6">
                  <c:v>0.9444</c:v>
                </c:pt>
                <c:pt idx="7">
                  <c:v>0.9192</c:v>
                </c:pt>
                <c:pt idx="8">
                  <c:v>0.8586</c:v>
                </c:pt>
                <c:pt idx="14">
                  <c:v>0.5202</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utvecklas</c:v>
                </c:pt>
                <c:pt idx="15">
                  <c:v> </c:v>
                </c:pt>
                <c:pt idx="16">
                  <c:v> </c:v>
                </c:pt>
                <c:pt idx="17">
                  <c:v> </c:v>
                </c:pt>
                <c:pt idx="18">
                  <c:v> </c:v>
                </c:pt>
              </c:strCache>
            </c:strRef>
          </c:cat>
          <c:val>
            <c:numRef>
              <c:f>Sheet1!$B$2:$B$20</c:f>
              <c:numCache>
                <c:formatCode>General</c:formatCode>
                <c:ptCount val="19"/>
                <c:pt idx="0">
                  <c:v>1.0</c:v>
                </c:pt>
                <c:pt idx="1">
                  <c:v>1.0</c:v>
                </c:pt>
                <c:pt idx="2">
                  <c:v>1.0</c:v>
                </c:pt>
                <c:pt idx="3">
                  <c:v>1.0</c:v>
                </c:pt>
                <c:pt idx="8">
                  <c:v>1.0</c:v>
                </c:pt>
                <c:pt idx="9">
                  <c:v>1.0</c:v>
                </c:pt>
                <c:pt idx="11">
                  <c:v>0.9412</c:v>
                </c:pt>
                <c:pt idx="12">
                  <c:v>1.0</c:v>
                </c:pt>
                <c:pt idx="13">
                  <c:v>1.0</c:v>
                </c:pt>
                <c:pt idx="1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utvecklas</c:v>
                </c:pt>
                <c:pt idx="15">
                  <c:v> </c:v>
                </c:pt>
                <c:pt idx="16">
                  <c:v> </c:v>
                </c:pt>
                <c:pt idx="17">
                  <c:v> </c:v>
                </c:pt>
                <c:pt idx="18">
                  <c:v> </c:v>
                </c:pt>
              </c:strCache>
            </c:strRef>
          </c:cat>
          <c:val>
            <c:numRef>
              <c:f>Sheet1!$C$2:$C$20</c:f>
              <c:numCache>
                <c:formatCode>General</c:formatCode>
                <c:ptCount val="19"/>
                <c:pt idx="0">
                  <c:v>0.9545</c:v>
                </c:pt>
                <c:pt idx="1">
                  <c:v>0.8283</c:v>
                </c:pt>
                <c:pt idx="2">
                  <c:v>0.9747</c:v>
                </c:pt>
                <c:pt idx="3">
                  <c:v>0.9596</c:v>
                </c:pt>
                <c:pt idx="8">
                  <c:v>0.798</c:v>
                </c:pt>
                <c:pt idx="9">
                  <c:v>0.9798</c:v>
                </c:pt>
                <c:pt idx="11">
                  <c:v>0.8535</c:v>
                </c:pt>
                <c:pt idx="12">
                  <c:v>0.9495</c:v>
                </c:pt>
                <c:pt idx="13">
                  <c:v>0.9444</c:v>
                </c:pt>
                <c:pt idx="14">
                  <c:v>0.8889</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1.0</c:v>
                </c:pt>
                <c:pt idx="1">
                  <c:v>0.9412</c:v>
                </c:pt>
                <c:pt idx="2">
                  <c:v>1.0</c:v>
                </c:pt>
                <c:pt idx="3">
                  <c:v>1.0</c:v>
                </c:pt>
                <c:pt idx="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pt idx="0">
                  <c:v>0.9275</c:v>
                </c:pt>
                <c:pt idx="1">
                  <c:v>0.9482</c:v>
                </c:pt>
                <c:pt idx="2">
                  <c:v>0.8756</c:v>
                </c:pt>
                <c:pt idx="3">
                  <c:v>0.6114</c:v>
                </c:pt>
                <c:pt idx="4">
                  <c:v>0.9534</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0.8824</c:v>
                </c:pt>
                <c:pt idx="1">
                  <c:v>0.8824</c:v>
                </c:pt>
                <c:pt idx="2">
                  <c:v>0.9412</c:v>
                </c:pt>
                <c:pt idx="3">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0.6313</c:v>
                </c:pt>
                <c:pt idx="1">
                  <c:v>0.7929</c:v>
                </c:pt>
                <c:pt idx="2">
                  <c:v>0.7202</c:v>
                </c:pt>
                <c:pt idx="3">
                  <c:v>0.9119</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pt idx="2">
                  <c:v>0.0107</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0.0152</c:v>
                </c:pt>
                <c:pt idx="2">
                  <c:v>0.038</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0.2576</c:v>
                </c:pt>
                <c:pt idx="2">
                  <c:v>0.326</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0.9412</c:v>
                </c:pt>
                <c:pt idx="1">
                  <c:v>0.7172</c:v>
                </c:pt>
                <c:pt idx="2">
                  <c:v>0.6167</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0.0086</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pt idx="2">
                  <c:v>0.0176</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0.0051</c:v>
                </c:pt>
                <c:pt idx="2">
                  <c:v>0.0204</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0.0808</c:v>
                </c:pt>
                <c:pt idx="2">
                  <c:v>0.1461</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1.0</c:v>
                </c:pt>
                <c:pt idx="1">
                  <c:v>0.904</c:v>
                </c:pt>
                <c:pt idx="2">
                  <c:v>0.8066</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0.0093</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pt idx="2">
                  <c:v>0.0169</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0.0253</c:v>
                </c:pt>
                <c:pt idx="2">
                  <c:v>0.0363</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0.202</c:v>
                </c:pt>
                <c:pt idx="2">
                  <c:v>0.259</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1.0</c:v>
                </c:pt>
                <c:pt idx="1">
                  <c:v>0.7576</c:v>
                </c:pt>
                <c:pt idx="2">
                  <c:v>0.6685</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0.0051</c:v>
                </c:pt>
                <c:pt idx="2">
                  <c:v>0.0193</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pt idx="2">
                  <c:v>0.0131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0.0101</c:v>
                </c:pt>
                <c:pt idx="2">
                  <c:v>0.0366</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0.1765</c:v>
                </c:pt>
                <c:pt idx="1">
                  <c:v>0.2778</c:v>
                </c:pt>
                <c:pt idx="2">
                  <c:v>0.3308</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0.8235</c:v>
                </c:pt>
                <c:pt idx="1">
                  <c:v>0.6414</c:v>
                </c:pt>
                <c:pt idx="2">
                  <c:v>0.5423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0.0606</c:v>
                </c:pt>
                <c:pt idx="2">
                  <c:v>0.0773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pt idx="2">
                  <c:v>0.0072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0.0354</c:v>
                </c:pt>
                <c:pt idx="2">
                  <c:v>0.0293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0.1176</c:v>
                </c:pt>
                <c:pt idx="1">
                  <c:v>0.2727</c:v>
                </c:pt>
                <c:pt idx="2">
                  <c:v>0.3067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0.8824</c:v>
                </c:pt>
                <c:pt idx="1">
                  <c:v>0.6465</c:v>
                </c:pt>
                <c:pt idx="2">
                  <c:v>0.6157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0.0354</c:v>
                </c:pt>
                <c:pt idx="2">
                  <c:v>0.041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0.0051</c:v>
                </c:pt>
                <c:pt idx="2">
                  <c:v>0.0066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0.0303</c:v>
                </c:pt>
                <c:pt idx="2">
                  <c:v>0.0221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0.2353</c:v>
                </c:pt>
                <c:pt idx="1">
                  <c:v>0.2273</c:v>
                </c:pt>
                <c:pt idx="2">
                  <c:v>0.2815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0.7647</c:v>
                </c:pt>
                <c:pt idx="1">
                  <c:v>0.7172</c:v>
                </c:pt>
                <c:pt idx="2">
                  <c:v>0.6399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0.0202</c:v>
                </c:pt>
                <c:pt idx="2">
                  <c:v>0.05</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pt idx="2">
                  <c:v>0.0083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0.0202</c:v>
                </c:pt>
                <c:pt idx="2">
                  <c:v>0.031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0.1765</c:v>
                </c:pt>
                <c:pt idx="1">
                  <c:v>0.303</c:v>
                </c:pt>
                <c:pt idx="2">
                  <c:v>0.347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0.8235</c:v>
                </c:pt>
                <c:pt idx="1">
                  <c:v>0.6566</c:v>
                </c:pt>
                <c:pt idx="2">
                  <c:v>0.5943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0.0101</c:v>
                </c:pt>
                <c:pt idx="2">
                  <c:v>0.0193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0.0152</c:v>
                </c:pt>
                <c:pt idx="2">
                  <c:v>0.0197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0.0588</c:v>
                </c:pt>
                <c:pt idx="1">
                  <c:v>0.0707</c:v>
                </c:pt>
                <c:pt idx="2">
                  <c:v>0.0611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0.2353</c:v>
                </c:pt>
                <c:pt idx="1">
                  <c:v>0.3535</c:v>
                </c:pt>
                <c:pt idx="2">
                  <c:v>0.3391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0.7059</c:v>
                </c:pt>
                <c:pt idx="1">
                  <c:v>0.5051</c:v>
                </c:pt>
                <c:pt idx="2">
                  <c:v>0.4829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0.0556</c:v>
                </c:pt>
                <c:pt idx="2">
                  <c:v>0.0973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0.0354</c:v>
                </c:pt>
                <c:pt idx="2">
                  <c:v>0.0176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0.0588</c:v>
                </c:pt>
                <c:pt idx="1">
                  <c:v>0.0657</c:v>
                </c:pt>
                <c:pt idx="2">
                  <c:v>0.0721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0.2353</c:v>
                </c:pt>
                <c:pt idx="1">
                  <c:v>0.2828</c:v>
                </c:pt>
                <c:pt idx="2">
                  <c:v>0.2753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0.4706</c:v>
                </c:pt>
                <c:pt idx="1">
                  <c:v>0.2374</c:v>
                </c:pt>
                <c:pt idx="2">
                  <c:v>0.2101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0.2353</c:v>
                </c:pt>
                <c:pt idx="1">
                  <c:v>0.3788</c:v>
                </c:pt>
                <c:pt idx="2">
                  <c:v>0.425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0.0202</c:v>
                </c:pt>
                <c:pt idx="2">
                  <c:v>0.0117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0.0404</c:v>
                </c:pt>
                <c:pt idx="2">
                  <c:v>0.0476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0.1176</c:v>
                </c:pt>
                <c:pt idx="1">
                  <c:v>0.202</c:v>
                </c:pt>
                <c:pt idx="2">
                  <c:v>0.2867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0.8824</c:v>
                </c:pt>
                <c:pt idx="1">
                  <c:v>0.6263</c:v>
                </c:pt>
                <c:pt idx="2">
                  <c:v>0.5409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0.1111</c:v>
                </c:pt>
                <c:pt idx="2">
                  <c:v>0.1131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pt idx="2">
                  <c:v>0.0097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0.0101</c:v>
                </c:pt>
                <c:pt idx="2">
                  <c:v>0.0293</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0.1768</c:v>
                </c:pt>
                <c:pt idx="2">
                  <c:v>0.3025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0.9412</c:v>
                </c:pt>
                <c:pt idx="1">
                  <c:v>0.798</c:v>
                </c:pt>
                <c:pt idx="2">
                  <c:v>0.6578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0.0051</c:v>
                </c:pt>
                <c:pt idx="2">
                  <c:v>0.0007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pt idx="2">
                  <c:v>0.0072</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0.0202</c:v>
                </c:pt>
                <c:pt idx="2">
                  <c:v>0.0221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0.1869</c:v>
                </c:pt>
                <c:pt idx="2">
                  <c:v>0.2549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0.9412</c:v>
                </c:pt>
                <c:pt idx="1">
                  <c:v>0.7727</c:v>
                </c:pt>
                <c:pt idx="2">
                  <c:v>0.6864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0.0101</c:v>
                </c:pt>
                <c:pt idx="2">
                  <c:v>0.0293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0.0152</c:v>
                </c:pt>
                <c:pt idx="2">
                  <c:v>0.0131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0.0303</c:v>
                </c:pt>
                <c:pt idx="2">
                  <c:v>0.0455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0.2576</c:v>
                </c:pt>
                <c:pt idx="2">
                  <c:v>0.3477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0.9412</c:v>
                </c:pt>
                <c:pt idx="1">
                  <c:v>0.697</c:v>
                </c:pt>
                <c:pt idx="2">
                  <c:v>0.5892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0.0045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pt idx="2">
                  <c:v>0.0059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0.0051</c:v>
                </c:pt>
                <c:pt idx="2">
                  <c:v>0.0152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0.1667</c:v>
                </c:pt>
                <c:pt idx="2">
                  <c:v>0.1899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1.0</c:v>
                </c:pt>
                <c:pt idx="1">
                  <c:v>0.8131</c:v>
                </c:pt>
                <c:pt idx="2">
                  <c:v>0.7655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0.0051</c:v>
                </c:pt>
                <c:pt idx="2">
                  <c:v>0.0235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0.0253</c:v>
                </c:pt>
                <c:pt idx="2">
                  <c:v>0.0321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0.0556</c:v>
                </c:pt>
                <c:pt idx="2">
                  <c:v>0.0597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0.2828</c:v>
                </c:pt>
                <c:pt idx="2">
                  <c:v>0.3177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1.0</c:v>
                </c:pt>
                <c:pt idx="1">
                  <c:v>0.5152</c:v>
                </c:pt>
                <c:pt idx="2">
                  <c:v>0.4251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0.1212</c:v>
                </c:pt>
                <c:pt idx="2">
                  <c:v>0.1654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0.0202</c:v>
                </c:pt>
                <c:pt idx="2">
                  <c:v>0.02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0.0253</c:v>
                </c:pt>
                <c:pt idx="2">
                  <c:v>0.0604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0.2626</c:v>
                </c:pt>
                <c:pt idx="2">
                  <c:v>0.3398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0.9412</c:v>
                </c:pt>
                <c:pt idx="1">
                  <c:v>0.6869</c:v>
                </c:pt>
                <c:pt idx="2">
                  <c:v>0.5454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0.0051</c:v>
                </c:pt>
                <c:pt idx="2">
                  <c:v>0.0345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0.0202</c:v>
                </c:pt>
                <c:pt idx="2">
                  <c:v>0.0155</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0.0253</c:v>
                </c:pt>
                <c:pt idx="2">
                  <c:v>0.0462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0.2121</c:v>
                </c:pt>
                <c:pt idx="2">
                  <c:v>0.3036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1.0</c:v>
                </c:pt>
                <c:pt idx="1">
                  <c:v>0.7323</c:v>
                </c:pt>
                <c:pt idx="2">
                  <c:v>0.623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0.0101</c:v>
                </c:pt>
                <c:pt idx="2">
                  <c:v>0.0117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0.0202</c:v>
                </c:pt>
                <c:pt idx="2">
                  <c:v>0.0421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0.0808</c:v>
                </c:pt>
                <c:pt idx="2">
                  <c:v>0.1449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0.2353</c:v>
                </c:pt>
                <c:pt idx="1">
                  <c:v>0.4394</c:v>
                </c:pt>
                <c:pt idx="2">
                  <c:v>0.4119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0.7647</c:v>
                </c:pt>
                <c:pt idx="1">
                  <c:v>0.4495</c:v>
                </c:pt>
                <c:pt idx="2">
                  <c:v>0.3825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0.0101</c:v>
                </c:pt>
                <c:pt idx="2">
                  <c:v>0.0186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0.0303</c:v>
                </c:pt>
                <c:pt idx="2">
                  <c:v>0.0328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0.0455</c:v>
                </c:pt>
                <c:pt idx="2">
                  <c:v>0.0914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0.303</c:v>
                </c:pt>
                <c:pt idx="2">
                  <c:v>0.3515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0.8824</c:v>
                </c:pt>
                <c:pt idx="1">
                  <c:v>0.5505</c:v>
                </c:pt>
                <c:pt idx="2">
                  <c:v>0.4584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0.0588</c:v>
                </c:pt>
                <c:pt idx="1">
                  <c:v>0.0707</c:v>
                </c:pt>
                <c:pt idx="2">
                  <c:v>0.0659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0.0104</c:v>
                </c:pt>
                <c:pt idx="2">
                  <c:v>0.0125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0.0588</c:v>
                </c:pt>
                <c:pt idx="1">
                  <c:v>0.0207</c:v>
                </c:pt>
                <c:pt idx="2">
                  <c:v>0.0425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0.2642</c:v>
                </c:pt>
                <c:pt idx="2">
                  <c:v>0.3094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0.9412</c:v>
                </c:pt>
                <c:pt idx="1">
                  <c:v>0.6839</c:v>
                </c:pt>
                <c:pt idx="2">
                  <c:v>0.6077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0.0207</c:v>
                </c:pt>
                <c:pt idx="2">
                  <c:v>0.0279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0.0207</c:v>
                </c:pt>
                <c:pt idx="2">
                  <c:v>0.0193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0.0466</c:v>
                </c:pt>
                <c:pt idx="2">
                  <c:v>0.0604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0.1176</c:v>
                </c:pt>
                <c:pt idx="1">
                  <c:v>0.2902</c:v>
                </c:pt>
                <c:pt idx="2">
                  <c:v>0.353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0.8824</c:v>
                </c:pt>
                <c:pt idx="1">
                  <c:v>0.5855</c:v>
                </c:pt>
                <c:pt idx="2">
                  <c:v>0.5055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0.057</c:v>
                </c:pt>
                <c:pt idx="2">
                  <c:v>0.0618</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0.0984</c:v>
                </c:pt>
                <c:pt idx="2">
                  <c:v>0.1183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0.2383</c:v>
                </c:pt>
                <c:pt idx="2">
                  <c:v>0.2472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0.2941</c:v>
                </c:pt>
                <c:pt idx="1">
                  <c:v>0.2487</c:v>
                </c:pt>
                <c:pt idx="2">
                  <c:v>0.3065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0.7059</c:v>
                </c:pt>
                <c:pt idx="1">
                  <c:v>0.3627</c:v>
                </c:pt>
                <c:pt idx="2">
                  <c:v>0.2862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0.0518</c:v>
                </c:pt>
                <c:pt idx="2">
                  <c:v>0.0418</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0.0155</c:v>
                </c:pt>
                <c:pt idx="2">
                  <c:v>0.0129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0.0207</c:v>
                </c:pt>
                <c:pt idx="2">
                  <c:v>0.0425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0.2902</c:v>
                </c:pt>
                <c:pt idx="2">
                  <c:v>0.2951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0.9412</c:v>
                </c:pt>
                <c:pt idx="1">
                  <c:v>0.6373</c:v>
                </c:pt>
                <c:pt idx="2">
                  <c:v>0.5909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0.0363</c:v>
                </c:pt>
                <c:pt idx="2">
                  <c:v>0.0586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0.0155</c:v>
                </c:pt>
                <c:pt idx="2">
                  <c:v>0.0222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0.0311</c:v>
                </c:pt>
                <c:pt idx="2">
                  <c:v>0.0529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0.3472</c:v>
                </c:pt>
                <c:pt idx="2">
                  <c:v>0.3466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0.9412</c:v>
                </c:pt>
                <c:pt idx="1">
                  <c:v>0.6062</c:v>
                </c:pt>
                <c:pt idx="2">
                  <c:v>0.557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0.0214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0.0051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0.0202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0.2424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0.8235</c:v>
                </c:pt>
                <c:pt idx="1">
                  <c:v>0.5505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0.1176</c:v>
                </c:pt>
                <c:pt idx="1">
                  <c:v>0.1818</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0.057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0.114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0.0588</c:v>
                </c:pt>
                <c:pt idx="1">
                  <c:v>0.2798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0.8824</c:v>
                </c:pt>
                <c:pt idx="1">
                  <c:v>0.4404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0.0588</c:v>
                </c:pt>
                <c:pt idx="1">
                  <c:v>0.1088</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0.0363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0.0518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0.2353</c:v>
                </c:pt>
                <c:pt idx="1">
                  <c:v>0.1347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0.7647</c:v>
                </c:pt>
                <c:pt idx="1">
                  <c:v>0.7772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0.0101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0.0202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0.101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0.8824</c:v>
                </c:pt>
                <c:pt idx="1">
                  <c:v>0.5303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0.1176</c:v>
                </c:pt>
                <c:pt idx="1">
                  <c:v>0.3384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0.037</c:v>
                </c:pt>
                <c:pt idx="4">
                  <c:v>0.0</c:v>
                </c:pt>
                <c:pt idx="5">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0.0476</c:v>
                </c:pt>
                <c:pt idx="3">
                  <c:v>0.0</c:v>
                </c:pt>
                <c:pt idx="4">
                  <c:v>0.0</c:v>
                </c:pt>
                <c:pt idx="5">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0.1429</c:v>
                </c:pt>
                <c:pt idx="2">
                  <c:v>0.1429</c:v>
                </c:pt>
                <c:pt idx="3">
                  <c:v>0.2593</c:v>
                </c:pt>
                <c:pt idx="4">
                  <c:v>0.12</c:v>
                </c:pt>
                <c:pt idx="5">
                  <c:v>0.1071</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0.9412</c:v>
                </c:pt>
                <c:pt idx="1">
                  <c:v>0.8571</c:v>
                </c:pt>
                <c:pt idx="2">
                  <c:v>0.8095</c:v>
                </c:pt>
                <c:pt idx="3">
                  <c:v>0.7037</c:v>
                </c:pt>
                <c:pt idx="4">
                  <c:v>0.88</c:v>
                </c:pt>
                <c:pt idx="5">
                  <c:v>0.8929</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0.0952</c:v>
                </c:pt>
                <c:pt idx="2">
                  <c:v>0.0476</c:v>
                </c:pt>
                <c:pt idx="3">
                  <c:v>0.0</c:v>
                </c:pt>
                <c:pt idx="4">
                  <c:v>0.0</c:v>
                </c:pt>
                <c:pt idx="5">
                  <c:v>0.0714</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1.0</c:v>
                </c:pt>
                <c:pt idx="1">
                  <c:v>0.9048</c:v>
                </c:pt>
                <c:pt idx="2">
                  <c:v>0.9524</c:v>
                </c:pt>
                <c:pt idx="3">
                  <c:v>0.963</c:v>
                </c:pt>
                <c:pt idx="4">
                  <c:v>1.0</c:v>
                </c:pt>
                <c:pt idx="5">
                  <c:v>0.9286</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0.037</c:v>
                </c:pt>
                <c:pt idx="4">
                  <c:v>0.0</c:v>
                </c:pt>
                <c:pt idx="5">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0.0476</c:v>
                </c:pt>
                <c:pt idx="3">
                  <c:v>0.0</c:v>
                </c:pt>
                <c:pt idx="4">
                  <c:v>0.0</c:v>
                </c:pt>
                <c:pt idx="5">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0.037</c:v>
                </c:pt>
                <c:pt idx="4">
                  <c:v>0.0</c:v>
                </c:pt>
                <c:pt idx="5">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0.1429</c:v>
                </c:pt>
                <c:pt idx="2">
                  <c:v>0.0</c:v>
                </c:pt>
                <c:pt idx="3">
                  <c:v>0.1481</c:v>
                </c:pt>
                <c:pt idx="4">
                  <c:v>0.08</c:v>
                </c:pt>
                <c:pt idx="5">
                  <c:v>0.0714</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1.0</c:v>
                </c:pt>
                <c:pt idx="1">
                  <c:v>0.8571</c:v>
                </c:pt>
                <c:pt idx="2">
                  <c:v>0.9524</c:v>
                </c:pt>
                <c:pt idx="3">
                  <c:v>0.8148</c:v>
                </c:pt>
                <c:pt idx="4">
                  <c:v>0.92</c:v>
                </c:pt>
                <c:pt idx="5">
                  <c:v>0.9286</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0.0476</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0.1852</c:v>
                </c:pt>
                <c:pt idx="4">
                  <c:v>0.04</c:v>
                </c:pt>
                <c:pt idx="5">
                  <c:v>0.0357</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0.1765</c:v>
                </c:pt>
                <c:pt idx="1">
                  <c:v>0.2381</c:v>
                </c:pt>
                <c:pt idx="2">
                  <c:v>0.0952</c:v>
                </c:pt>
                <c:pt idx="3">
                  <c:v>0.1111</c:v>
                </c:pt>
                <c:pt idx="4">
                  <c:v>0.16</c:v>
                </c:pt>
                <c:pt idx="5">
                  <c:v>0.1786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0.8235</c:v>
                </c:pt>
                <c:pt idx="1">
                  <c:v>0.7143</c:v>
                </c:pt>
                <c:pt idx="2">
                  <c:v>0.7143</c:v>
                </c:pt>
                <c:pt idx="3">
                  <c:v>0.6296</c:v>
                </c:pt>
                <c:pt idx="4">
                  <c:v>0.8</c:v>
                </c:pt>
                <c:pt idx="5">
                  <c:v>0.75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0.0476</c:v>
                </c:pt>
                <c:pt idx="2">
                  <c:v>0.1429</c:v>
                </c:pt>
                <c:pt idx="3">
                  <c:v>0.0741</c:v>
                </c:pt>
                <c:pt idx="4">
                  <c:v>0.0</c:v>
                </c:pt>
                <c:pt idx="5">
                  <c:v>0.0357</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0.0357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0.0476</c:v>
                </c:pt>
                <c:pt idx="3">
                  <c:v>0.0741</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0.1176</c:v>
                </c:pt>
                <c:pt idx="1">
                  <c:v>0.1429</c:v>
                </c:pt>
                <c:pt idx="2">
                  <c:v>0.0476</c:v>
                </c:pt>
                <c:pt idx="3">
                  <c:v>0.2222</c:v>
                </c:pt>
                <c:pt idx="4">
                  <c:v>0.16</c:v>
                </c:pt>
                <c:pt idx="5">
                  <c:v>0.2143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0.8824</c:v>
                </c:pt>
                <c:pt idx="1">
                  <c:v>0.7619</c:v>
                </c:pt>
                <c:pt idx="2">
                  <c:v>0.8571</c:v>
                </c:pt>
                <c:pt idx="3">
                  <c:v>0.6296</c:v>
                </c:pt>
                <c:pt idx="4">
                  <c:v>0.84</c:v>
                </c:pt>
                <c:pt idx="5">
                  <c:v>0.7143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0.0952</c:v>
                </c:pt>
                <c:pt idx="2">
                  <c:v>0.0476</c:v>
                </c:pt>
                <c:pt idx="3">
                  <c:v>0.0741</c:v>
                </c:pt>
                <c:pt idx="4">
                  <c:v>0.0</c:v>
                </c:pt>
                <c:pt idx="5">
                  <c:v>0.0357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0.0476</c:v>
                </c:pt>
                <c:pt idx="3">
                  <c:v>0.0741</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0.2353</c:v>
                </c:pt>
                <c:pt idx="1">
                  <c:v>0.1429</c:v>
                </c:pt>
                <c:pt idx="2">
                  <c:v>0.1905</c:v>
                </c:pt>
                <c:pt idx="3">
                  <c:v>0.2222</c:v>
                </c:pt>
                <c:pt idx="4">
                  <c:v>0.2</c:v>
                </c:pt>
                <c:pt idx="5">
                  <c:v>0.1786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0.7647</c:v>
                </c:pt>
                <c:pt idx="1">
                  <c:v>0.7619</c:v>
                </c:pt>
                <c:pt idx="2">
                  <c:v>0.6667</c:v>
                </c:pt>
                <c:pt idx="3">
                  <c:v>0.6667</c:v>
                </c:pt>
                <c:pt idx="4">
                  <c:v>0.8</c:v>
                </c:pt>
                <c:pt idx="5">
                  <c:v>0.8214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0.0952</c:v>
                </c:pt>
                <c:pt idx="2">
                  <c:v>0.0952</c:v>
                </c:pt>
                <c:pt idx="3">
                  <c:v>0.037</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0.0476</c:v>
                </c:pt>
                <c:pt idx="2">
                  <c:v>0.0476</c:v>
                </c:pt>
                <c:pt idx="3">
                  <c:v>0.0</c:v>
                </c:pt>
                <c:pt idx="4">
                  <c:v>0.0</c:v>
                </c:pt>
                <c:pt idx="5">
                  <c:v>0.0714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0.1765</c:v>
                </c:pt>
                <c:pt idx="1">
                  <c:v>0.1429</c:v>
                </c:pt>
                <c:pt idx="2">
                  <c:v>0.1905</c:v>
                </c:pt>
                <c:pt idx="3">
                  <c:v>0.2963</c:v>
                </c:pt>
                <c:pt idx="4">
                  <c:v>0.24</c:v>
                </c:pt>
                <c:pt idx="5">
                  <c:v>0.2857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0.8235</c:v>
                </c:pt>
                <c:pt idx="1">
                  <c:v>0.7619</c:v>
                </c:pt>
                <c:pt idx="2">
                  <c:v>0.7143</c:v>
                </c:pt>
                <c:pt idx="3">
                  <c:v>0.6296</c:v>
                </c:pt>
                <c:pt idx="4">
                  <c:v>0.76</c:v>
                </c:pt>
                <c:pt idx="5">
                  <c:v>0.6429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0.0476</c:v>
                </c:pt>
                <c:pt idx="2">
                  <c:v>0.0476</c:v>
                </c:pt>
                <c:pt idx="3">
                  <c:v>0.0741</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ser>
          <c:idx val="5"/>
          <c:order val="5"/>
          <c:tx>
            <c:strRef>
              <c:f>Blad1!$A$7</c:f>
              <c:strCache>
                <c:ptCount val="1"/>
                <c:pt idx="0">
                  <c:v>2023</c:v>
                </c:pt>
              </c:strCache>
            </c:strRef>
          </c:tx>
          <c:spPr>
            <a:ln w="28575" cap="rnd">
              <a:solidFill>
                <a:srgbClr val="ED8F8B"/>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Blad1!$B$7:$H$7</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0.0476</c:v>
                </c:pt>
                <c:pt idx="2">
                  <c:v>0.0476</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0.0588</c:v>
                </c:pt>
                <c:pt idx="1">
                  <c:v>0.0</c:v>
                </c:pt>
                <c:pt idx="2">
                  <c:v>0.0476</c:v>
                </c:pt>
                <c:pt idx="3">
                  <c:v>0.1111</c:v>
                </c:pt>
                <c:pt idx="4">
                  <c:v>0.08</c:v>
                </c:pt>
                <c:pt idx="5">
                  <c:v>0.037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0.2353</c:v>
                </c:pt>
                <c:pt idx="1">
                  <c:v>0.1429</c:v>
                </c:pt>
                <c:pt idx="2">
                  <c:v>0.1429</c:v>
                </c:pt>
                <c:pt idx="3">
                  <c:v>0.2222</c:v>
                </c:pt>
                <c:pt idx="4">
                  <c:v>0.12</c:v>
                </c:pt>
                <c:pt idx="5">
                  <c:v>0.2222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0.7059</c:v>
                </c:pt>
                <c:pt idx="1">
                  <c:v>0.6667</c:v>
                </c:pt>
                <c:pt idx="2">
                  <c:v>0.6667</c:v>
                </c:pt>
                <c:pt idx="3">
                  <c:v>0.5185</c:v>
                </c:pt>
                <c:pt idx="4">
                  <c:v>0.8</c:v>
                </c:pt>
                <c:pt idx="5">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0.1429</c:v>
                </c:pt>
                <c:pt idx="2">
                  <c:v>0.0952</c:v>
                </c:pt>
                <c:pt idx="3">
                  <c:v>0.1481</c:v>
                </c:pt>
                <c:pt idx="4">
                  <c:v>0.0</c:v>
                </c:pt>
                <c:pt idx="5">
                  <c:v>0.0741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0.0476</c:v>
                </c:pt>
                <c:pt idx="2">
                  <c:v>0.0476</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0.0588</c:v>
                </c:pt>
                <c:pt idx="1">
                  <c:v>0.0</c:v>
                </c:pt>
                <c:pt idx="2">
                  <c:v>0.0952</c:v>
                </c:pt>
                <c:pt idx="3">
                  <c:v>0.0741</c:v>
                </c:pt>
                <c:pt idx="4">
                  <c:v>0.04</c:v>
                </c:pt>
                <c:pt idx="5">
                  <c:v>0.0714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0.2353</c:v>
                </c:pt>
                <c:pt idx="1">
                  <c:v>0.1429</c:v>
                </c:pt>
                <c:pt idx="2">
                  <c:v>0.1905</c:v>
                </c:pt>
                <c:pt idx="3">
                  <c:v>0.0741</c:v>
                </c:pt>
                <c:pt idx="4">
                  <c:v>0.16</c:v>
                </c:pt>
                <c:pt idx="5">
                  <c:v>0.2143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0.4706</c:v>
                </c:pt>
                <c:pt idx="1">
                  <c:v>0.2381</c:v>
                </c:pt>
                <c:pt idx="2">
                  <c:v>0.3333</c:v>
                </c:pt>
                <c:pt idx="3">
                  <c:v>0.2963</c:v>
                </c:pt>
                <c:pt idx="4">
                  <c:v>0.6</c:v>
                </c:pt>
                <c:pt idx="5">
                  <c:v>0.3214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0.2353</c:v>
                </c:pt>
                <c:pt idx="1">
                  <c:v>0.5714</c:v>
                </c:pt>
                <c:pt idx="2">
                  <c:v>0.3333</c:v>
                </c:pt>
                <c:pt idx="3">
                  <c:v>0.5556</c:v>
                </c:pt>
                <c:pt idx="4">
                  <c:v>0.2</c:v>
                </c:pt>
                <c:pt idx="5">
                  <c:v>0.3929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0.1429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0.9412</c:v>
                </c:pt>
                <c:pt idx="1">
                  <c:v>0.8095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0.0476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0.0476</c:v>
                </c:pt>
                <c:pt idx="3">
                  <c:v>0.037</c:v>
                </c:pt>
                <c:pt idx="4">
                  <c:v>0.04</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0.0741</c:v>
                </c:pt>
                <c:pt idx="4">
                  <c:v>0.0</c:v>
                </c:pt>
                <c:pt idx="5">
                  <c:v>0.0357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0.1176</c:v>
                </c:pt>
                <c:pt idx="1">
                  <c:v>0.0952</c:v>
                </c:pt>
                <c:pt idx="2">
                  <c:v>0.0952</c:v>
                </c:pt>
                <c:pt idx="3">
                  <c:v>0.1852</c:v>
                </c:pt>
                <c:pt idx="4">
                  <c:v>0.12</c:v>
                </c:pt>
                <c:pt idx="5">
                  <c:v>0.1429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0.8824</c:v>
                </c:pt>
                <c:pt idx="1">
                  <c:v>0.8571</c:v>
                </c:pt>
                <c:pt idx="2">
                  <c:v>0.7619</c:v>
                </c:pt>
                <c:pt idx="3">
                  <c:v>0.5926</c:v>
                </c:pt>
                <c:pt idx="4">
                  <c:v>0.84</c:v>
                </c:pt>
                <c:pt idx="5">
                  <c:v>0.8214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0.0476</c:v>
                </c:pt>
                <c:pt idx="2">
                  <c:v>0.0952</c:v>
                </c:pt>
                <c:pt idx="3">
                  <c:v>0.1111</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0.037</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0.0588</c:v>
                </c:pt>
                <c:pt idx="1">
                  <c:v>0.1429</c:v>
                </c:pt>
                <c:pt idx="2">
                  <c:v>0.1905</c:v>
                </c:pt>
                <c:pt idx="3">
                  <c:v>0.1481</c:v>
                </c:pt>
                <c:pt idx="4">
                  <c:v>0.12</c:v>
                </c:pt>
                <c:pt idx="5">
                  <c:v>0.2857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0.9412</c:v>
                </c:pt>
                <c:pt idx="1">
                  <c:v>0.8571</c:v>
                </c:pt>
                <c:pt idx="2">
                  <c:v>0.8095</c:v>
                </c:pt>
                <c:pt idx="3">
                  <c:v>0.8148</c:v>
                </c:pt>
                <c:pt idx="4">
                  <c:v>0.88</c:v>
                </c:pt>
                <c:pt idx="5">
                  <c:v>0.7143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2023-04-11</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14</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19</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20</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21</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22</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23</a:t>
            </a:fld>
            <a:endParaRPr lang="sv-SE" altLang="en-SE" sz="1200">
              <a:latin typeface="Calibri" panose="020F0502020204030204" pitchFamily="34" charset="0"/>
            </a:endParaRPr>
          </a:p>
        </p:txBody>
      </p:sp>
    </p:spTree>
    <p:extLst>
      <p:ext uri="{BB962C8B-B14F-4D97-AF65-F5344CB8AC3E}">
        <p14:creationId xmlns:p14="http://schemas.microsoft.com/office/powerpoint/2010/main" val="1720218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24</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728900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53472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303697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373808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804423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51</a:t>
            </a:fld>
            <a:endParaRPr lang="sv-SE"/>
          </a:p>
        </p:txBody>
      </p:sp>
    </p:spTree>
    <p:extLst>
      <p:ext uri="{BB962C8B-B14F-4D97-AF65-F5344CB8AC3E}">
        <p14:creationId xmlns:p14="http://schemas.microsoft.com/office/powerpoint/2010/main" val="1092142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986957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3268219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55</a:t>
            </a:fld>
            <a:endParaRPr lang="sv-SE"/>
          </a:p>
        </p:txBody>
      </p:sp>
    </p:spTree>
    <p:extLst>
      <p:ext uri="{BB962C8B-B14F-4D97-AF65-F5344CB8AC3E}">
        <p14:creationId xmlns:p14="http://schemas.microsoft.com/office/powerpoint/2010/main" val="114667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11797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3.xml"/><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24.xml"/><Relationship Id="rId4" Type="http://schemas.openxmlformats.org/officeDocument/2006/relationships/image" Target="../media/image9.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25.xml"/><Relationship Id="rId4" Type="http://schemas.openxmlformats.org/officeDocument/2006/relationships/image" Target="../media/image8.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8.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chart" Target="../charts/char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 Id="rId6" Type="http://schemas.openxmlformats.org/officeDocument/2006/relationships/chart" Target="../charts/char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57.xml"/><Relationship Id="rId4" Type="http://schemas.openxmlformats.org/officeDocument/2006/relationships/chart" Target="../charts/char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chart" Target="../charts/chart59.xml"/><Relationship Id="rId4" Type="http://schemas.openxmlformats.org/officeDocument/2006/relationships/chart" Target="../charts/chart60.xml"/><Relationship Id="rId5" Type="http://schemas.openxmlformats.org/officeDocument/2006/relationships/chart" Target="../charts/chart61.xml"/><Relationship Id="rId6" Type="http://schemas.openxmlformats.org/officeDocument/2006/relationships/chart" Target="../charts/char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4.xml"/><Relationship Id="rId4" Type="http://schemas.openxmlformats.org/officeDocument/2006/relationships/chart" Target="../charts/chart65.xml"/><Relationship Id="rId5" Type="http://schemas.openxmlformats.org/officeDocument/2006/relationships/chart" Target="../charts/chart66.xml"/><Relationship Id="rId6" Type="http://schemas.openxmlformats.org/officeDocument/2006/relationships/chart" Target="../charts/char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 Id="rId6" Type="http://schemas.openxmlformats.org/officeDocument/2006/relationships/chart" Target="../charts/char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04.xml"/><Relationship Id="rId4" Type="http://schemas.openxmlformats.org/officeDocument/2006/relationships/chart" Target="../charts/chart10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chart" Target="../charts/chart106.xml"/><Relationship Id="rId4" Type="http://schemas.openxmlformats.org/officeDocument/2006/relationships/chart" Target="../charts/chart107.xml"/><Relationship Id="rId5" Type="http://schemas.openxmlformats.org/officeDocument/2006/relationships/chart" Target="../charts/chart108.xml"/><Relationship Id="rId6" Type="http://schemas.openxmlformats.org/officeDocument/2006/relationships/chart" Target="../charts/chart10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1.xml"/><Relationship Id="rId4" Type="http://schemas.openxmlformats.org/officeDocument/2006/relationships/chart" Target="../charts/chart112.xml"/><Relationship Id="rId5" Type="http://schemas.openxmlformats.org/officeDocument/2006/relationships/chart" Target="../charts/chart113.xml"/><Relationship Id="rId6" Type="http://schemas.openxmlformats.org/officeDocument/2006/relationships/chart" Target="../charts/chart1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 Id="rId6" Type="http://schemas.openxmlformats.org/officeDocument/2006/relationships/chart" Target="../charts/char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chart" Target="../charts/chart151.xml"/><Relationship Id="rId4" Type="http://schemas.openxmlformats.org/officeDocument/2006/relationships/chart" Target="../charts/chart1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chart" Target="../charts/chart153.xml"/><Relationship Id="rId4" Type="http://schemas.openxmlformats.org/officeDocument/2006/relationships/chart" Target="../charts/chart154.xml"/><Relationship Id="rId5" Type="http://schemas.openxmlformats.org/officeDocument/2006/relationships/chart" Target="../charts/chart155.xml"/><Relationship Id="rId6" Type="http://schemas.openxmlformats.org/officeDocument/2006/relationships/chart" Target="../charts/chart15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chart" Target="../charts/chart158.xml"/><Relationship Id="rId4" Type="http://schemas.openxmlformats.org/officeDocument/2006/relationships/chart" Target="../charts/chart159.xml"/><Relationship Id="rId5" Type="http://schemas.openxmlformats.org/officeDocument/2006/relationships/chart" Target="../charts/chart160.xml"/><Relationship Id="rId6" Type="http://schemas.openxmlformats.org/officeDocument/2006/relationships/chart" Target="../charts/chart1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chart" Target="../charts/chart1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chart" Target="../charts/chart163.xml"/><Relationship Id="rId4" Type="http://schemas.openxmlformats.org/officeDocument/2006/relationships/chart" Target="../charts/chart164.xml"/><Relationship Id="rId5" Type="http://schemas.openxmlformats.org/officeDocument/2006/relationships/chart" Target="../charts/chart165.xml"/><Relationship Id="rId6" Type="http://schemas.openxmlformats.org/officeDocument/2006/relationships/chart" Target="../charts/chart1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2023</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Förskoleklass</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Ösbyskolan</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Ösbyskolan</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förskoleklass</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inte förändrats nämnvärt från år 2022 till år 2023.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3,97</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26115931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graphicFrame>
        <p:nvGraphicFramePr>
          <p:cNvPr id="18" name="Diagram 17"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8F9BA47-F087-4E42-B280-81FF19B7E0CA}"/>
              </a:ext>
            </a:extLst>
          </p:cNvPr>
          <p:cNvGraphicFramePr/>
          <p:nvPr/>
        </p:nvGraphicFramePr>
        <p:xfrm>
          <a:off x="6393699" y="1369443"/>
          <a:ext cx="3623310" cy="1731858"/>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Ösbyskolan</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Ösbyskolan</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Ösbyskolan</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3,79</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3,98</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3121028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6" name="Bildobjekt 5">
            <a:extLst>
              <a:ext uri="{FF2B5EF4-FFF2-40B4-BE49-F238E27FC236}">
                <a16:creationId xmlns:a16="http://schemas.microsoft.com/office/drawing/2014/main" id="{42A07818-9B31-1083-35DC-B183413A2870}"/>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10" name="Bildobjekt 9">
            <a:extLst>
              <a:ext uri="{FF2B5EF4-FFF2-40B4-BE49-F238E27FC236}">
                <a16:creationId xmlns:a16="http://schemas.microsoft.com/office/drawing/2014/main" id="{D0ACAF64-DF69-93EA-0B8B-CD04AFA8C72B}"/>
              </a:ext>
            </a:extLst>
          </p:cNvPr>
          <p:cNvPicPr>
            <a:picLocks noChangeAspect="1"/>
          </p:cNvPicPr>
          <p:nvPr/>
        </p:nvPicPr>
        <p:blipFill>
          <a:blip r:embed="rId5"/>
          <a:stretch>
            <a:fillRect/>
          </a:stretch>
        </p:blipFill>
        <p:spPr>
          <a:xfrm>
            <a:off x="7784903" y="3636857"/>
            <a:ext cx="545583" cy="1186051"/>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3,93</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3,54</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18255391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2" name="Bildobjekt 1">
            <a:extLst>
              <a:ext uri="{FF2B5EF4-FFF2-40B4-BE49-F238E27FC236}">
                <a16:creationId xmlns:a16="http://schemas.microsoft.com/office/drawing/2014/main" id="{5A0785FE-FD3B-BC49-E505-F52858850359}"/>
              </a:ext>
            </a:extLst>
          </p:cNvPr>
          <p:cNvPicPr>
            <a:picLocks noChangeAspect="1"/>
          </p:cNvPicPr>
          <p:nvPr/>
        </p:nvPicPr>
        <p:blipFill>
          <a:blip r:embed="rId4"/>
          <a:stretch>
            <a:fillRect/>
          </a:stretch>
        </p:blipFill>
        <p:spPr>
          <a:xfrm>
            <a:off x="7784904" y="4246578"/>
            <a:ext cx="545583" cy="1186051"/>
          </a:xfrm>
          <a:prstGeom prst="rect">
            <a:avLst/>
          </a:prstGeom>
        </p:spPr>
      </p:pic>
      <p:pic>
        <p:nvPicPr>
          <p:cNvPr id="5" name="Bildobjekt 4">
            <a:extLst>
              <a:ext uri="{FF2B5EF4-FFF2-40B4-BE49-F238E27FC236}">
                <a16:creationId xmlns:a16="http://schemas.microsoft.com/office/drawing/2014/main" id="{91046A0F-AB31-DDD3-8915-C7513A5D60B4}"/>
              </a:ext>
            </a:extLst>
          </p:cNvPr>
          <p:cNvPicPr>
            <a:picLocks noChangeAspect="1"/>
          </p:cNvPicPr>
          <p:nvPr/>
        </p:nvPicPr>
        <p:blipFill>
          <a:blip r:embed="rId5"/>
          <a:stretch>
            <a:fillRect/>
          </a:stretch>
        </p:blipFill>
        <p:spPr>
          <a:xfrm>
            <a:off x="7784904" y="1914992"/>
            <a:ext cx="545584" cy="1186052"/>
          </a:xfrm>
          <a:prstGeom prst="rect">
            <a:avLst/>
          </a:prstGeom>
        </p:spPr>
      </p:pic>
    </p:spTree>
    <p:extLst>
      <p:ext uri="{BB962C8B-B14F-4D97-AF65-F5344CB8AC3E}">
        <p14:creationId xmlns:p14="http://schemas.microsoft.com/office/powerpoint/2010/main" val="316131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560084142"/>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4" name="Ellips 13">
            <a:extLst>
              <a:ext uri="{FF2B5EF4-FFF2-40B4-BE49-F238E27FC236}">
                <a16:creationId xmlns:a16="http://schemas.microsoft.com/office/drawing/2014/main" id="{256F4F0D-522E-79FB-2AE2-FCF7A7FE221B}"/>
              </a:ext>
            </a:extLst>
          </p:cNvPr>
          <p:cNvSpPr/>
          <p:nvPr/>
        </p:nvSpPr>
        <p:spPr>
          <a:xfrm>
            <a:off x="8976917" y="3596000"/>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4,00</a:t>
            </a:r>
          </a:p>
        </p:txBody>
      </p:sp>
      <p:sp>
        <p:nvSpPr>
          <p:cNvPr id="27" name="textruta 26">
            <a:extLst>
              <a:ext uri="{FF2B5EF4-FFF2-40B4-BE49-F238E27FC236}">
                <a16:creationId xmlns:a16="http://schemas.microsoft.com/office/drawing/2014/main" id="{F401BC8E-E750-96DE-9DE4-2A8E03E6A267}"/>
              </a:ext>
            </a:extLst>
          </p:cNvPr>
          <p:cNvSpPr txBox="1"/>
          <p:nvPr/>
        </p:nvSpPr>
        <p:spPr>
          <a:xfrm>
            <a:off x="8859138" y="3846408"/>
            <a:ext cx="1229968" cy="707886"/>
          </a:xfrm>
          <a:prstGeom prst="rect">
            <a:avLst/>
          </a:prstGeom>
          <a:noFill/>
        </p:spPr>
        <p:txBody>
          <a:bodyPr wrap="square" rtlCol="0">
            <a:spAutoFit/>
          </a:bodyPr>
          <a:lstStyle/>
          <a:p>
            <a:pPr algn="ctr"/>
            <a:r>
              <a:rPr lang="sv-SE" b="1" dirty="0">
                <a:latin typeface="+mj-lt"/>
              </a:rPr>
              <a:t>3,91</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pic>
        <p:nvPicPr>
          <p:cNvPr id="5" name="Bildobjekt 4">
            <a:extLst>
              <a:ext uri="{FF2B5EF4-FFF2-40B4-BE49-F238E27FC236}">
                <a16:creationId xmlns:a16="http://schemas.microsoft.com/office/drawing/2014/main" id="{B0FF1080-780C-5C6E-5902-21EBA8E5A4D2}"/>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6" name="Bildobjekt 5">
            <a:extLst>
              <a:ext uri="{FF2B5EF4-FFF2-40B4-BE49-F238E27FC236}">
                <a16:creationId xmlns:a16="http://schemas.microsoft.com/office/drawing/2014/main" id="{2F7B468C-069B-5253-84A5-31EA789B3A94}"/>
              </a:ext>
            </a:extLst>
          </p:cNvPr>
          <p:cNvPicPr>
            <a:picLocks noChangeAspect="1"/>
          </p:cNvPicPr>
          <p:nvPr/>
        </p:nvPicPr>
        <p:blipFill>
          <a:blip r:embed="rId5"/>
          <a:stretch>
            <a:fillRect/>
          </a:stretch>
        </p:blipFill>
        <p:spPr>
          <a:xfrm>
            <a:off x="7784904" y="3428195"/>
            <a:ext cx="545584" cy="11860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8172275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3,87</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9" name="textruta 8">
            <a:extLst>
              <a:ext uri="{FF2B5EF4-FFF2-40B4-BE49-F238E27FC236}">
                <a16:creationId xmlns:a16="http://schemas.microsoft.com/office/drawing/2014/main" id="{219D3FD3-CFF4-F899-73CF-4118B846412C}"/>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B499CDE2-D0F1-6459-D7F1-7D8FC5411557}"/>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48753B99-BD83-5FD3-11BA-274FBAB306B5}"/>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99938996-90B2-5608-6DB4-954735A79CAD}"/>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1" name="Bildobjekt 10">
            <a:extLst>
              <a:ext uri="{FF2B5EF4-FFF2-40B4-BE49-F238E27FC236}">
                <a16:creationId xmlns:a16="http://schemas.microsoft.com/office/drawing/2014/main" id="{DE206154-049F-6B60-E603-7A6764E74E48}"/>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12347922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3,90</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3" name="Bildobjekt 12">
            <a:extLst>
              <a:ext uri="{FF2B5EF4-FFF2-40B4-BE49-F238E27FC236}">
                <a16:creationId xmlns:a16="http://schemas.microsoft.com/office/drawing/2014/main" id="{ABB98A11-6EA7-94E4-9F43-5E518E9BD8AA}"/>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Ösbyskolan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58106759"/>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42337755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1682011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15517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340218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52 %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Ösbyskolan förskoleklass inkom 17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77 %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2023 års undersökning inbjöds drygt 58 800 elever och föräldrar från 572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23 januari och den 27 februari 2023.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4145822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92424328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17713264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7941342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9265589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22166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8512454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61 %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101675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993684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om målen som styr fritidshemsverksamheten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Öppettiderna på fritidshemmet passar min familjs behov</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22138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899801506"/>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72 %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42407068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63 %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på ungefär samma nivå som år 2022</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77 %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Ösbyskolan </a:t>
            </a:r>
            <a:r>
              <a:rPr lang="sv-SE" sz="1200" dirty="0">
                <a:solidFill>
                  <a:schemeClr val="bg1"/>
                </a:solidFill>
                <a:latin typeface="+mn-lt"/>
              </a:rPr>
              <a:t>svarade 17 vårdnadshavare och svarsfrekvensen är 77 %. Detta är en hög svarsfrekvens i jämförelse med andra enheter i kommunen. Totalt ingår 1 klasser i resultatet. 59 % av vårdnadshavarna har angett att deras barn är en pojke och 41 % en flicka.</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är nöjd med verksamheten i mitt barns skola" och "Personalen på mitt barns fritidshem är kompetent". I dessa frågor instämmer 100 % respektive 100 %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Ösbyskolan</a:t>
            </a:r>
            <a:r>
              <a:rPr lang="sv-SE" sz="1200" dirty="0">
                <a:solidFill>
                  <a:schemeClr val="bg1"/>
                </a:solidFill>
              </a:rPr>
              <a:t> är mer nöjda jämfört med vårdnadshavare i förskoleklass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2022 till 3,86 och år 2023 till 3,97 på en skala 1-4 där 4 är det högsta värdet. Den generella nöjdheten bland de som svarat år 2023 är alltså ungefär på samma nivå jämfört med 2022.</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2022 är nöjdheten bland de svarande ungefär på samma nivå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2023</a:t>
                      </a:r>
                    </a:p>
                  </a:txBody>
                  <a:tcPr/>
                </a:tc>
                <a:tc>
                  <a:txBody>
                    <a:bodyPr/>
                    <a:lstStyle/>
                    <a:p>
                      <a:pPr algn="ctr"/>
                      <a:r>
                        <a:rPr lang="sv-SE" sz="1200" dirty="0"/>
                        <a:t>Enheten</a:t>
                      </a:r>
                    </a:p>
                    <a:p>
                      <a:pPr algn="ctr"/>
                      <a:r>
                        <a:rPr lang="sv-SE" sz="1200" dirty="0"/>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2022</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198</a:t>
                      </a:r>
                    </a:p>
                  </a:txBody>
                  <a:tcPr anchor="ctr"/>
                </a:tc>
                <a:tc>
                  <a:txBody>
                    <a:bodyPr/>
                    <a:lstStyle/>
                    <a:p>
                      <a:pPr algn="ctr"/>
                      <a:r>
                        <a:rPr lang="sv-SE" sz="1200" dirty="0"/>
                        <a:t>17</a:t>
                      </a:r>
                    </a:p>
                  </a:txBody>
                  <a:tcPr anchor="ctr"/>
                </a:tc>
                <a:tc>
                  <a:txBody>
                    <a:bodyPr/>
                    <a:lstStyle/>
                    <a:p>
                      <a:pPr algn="ctr"/>
                      <a:r>
                        <a:rPr lang="sv-SE" sz="1200" dirty="0"/>
                        <a:t>21</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51%</a:t>
                      </a:r>
                    </a:p>
                  </a:txBody>
                  <a:tcPr anchor="ctr"/>
                </a:tc>
                <a:tc>
                  <a:txBody>
                    <a:bodyPr/>
                    <a:lstStyle/>
                    <a:p>
                      <a:pPr algn="ctr"/>
                      <a:r>
                        <a:rPr lang="sv-SE" sz="1200" dirty="0"/>
                        <a:t>77%</a:t>
                      </a:r>
                    </a:p>
                  </a:txBody>
                  <a:tcPr anchor="ctr"/>
                </a:tc>
                <a:tc>
                  <a:txBody>
                    <a:bodyPr/>
                    <a:lstStyle/>
                    <a:p>
                      <a:pPr algn="ctr"/>
                      <a:r>
                        <a:rPr lang="sv-SE" sz="1200" dirty="0"/>
                        <a:t>84%</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3319980452"/>
              </p:ext>
            </p:extLst>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327411319"/>
              </p:ext>
            </p:extLst>
          </p:nvPr>
        </p:nvGraphicFramePr>
        <p:xfrm>
          <a:off x="444860" y="4972793"/>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3601468417"/>
              </p:ext>
            </p:extLst>
          </p:nvPr>
        </p:nvGraphicFramePr>
        <p:xfrm>
          <a:off x="444860" y="3415473"/>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06763" y="20531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379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113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5266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67672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 name="textruta 2">
            <a:extLst>
              <a:ext uri="{FF2B5EF4-FFF2-40B4-BE49-F238E27FC236}">
                <a16:creationId xmlns:a16="http://schemas.microsoft.com/office/drawing/2014/main" id="{BA39E2BD-7AF9-0DFC-D678-9FFDD6F45784}"/>
              </a:ext>
            </a:extLst>
          </p:cNvPr>
          <p:cNvSpPr txBox="1"/>
          <p:nvPr/>
        </p:nvSpPr>
        <p:spPr>
          <a:xfrm>
            <a:off x="9506763" y="28272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 name="textruta 1">
            <a:extLst>
              <a:ext uri="{FF2B5EF4-FFF2-40B4-BE49-F238E27FC236}">
                <a16:creationId xmlns:a16="http://schemas.microsoft.com/office/drawing/2014/main" id="{D1764B64-B174-F25C-9E50-BEE9A02F8208}"/>
              </a:ext>
            </a:extLst>
          </p:cNvPr>
          <p:cNvSpPr txBox="1"/>
          <p:nvPr/>
        </p:nvSpPr>
        <p:spPr>
          <a:xfrm>
            <a:off x="9506763" y="36074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 name="textruta 2">
            <a:extLst>
              <a:ext uri="{FF2B5EF4-FFF2-40B4-BE49-F238E27FC236}">
                <a16:creationId xmlns:a16="http://schemas.microsoft.com/office/drawing/2014/main" id="{27CA57D3-F023-77E0-5F1E-965EE1F050AB}"/>
              </a:ext>
            </a:extLst>
          </p:cNvPr>
          <p:cNvSpPr txBox="1"/>
          <p:nvPr/>
        </p:nvSpPr>
        <p:spPr>
          <a:xfrm>
            <a:off x="9506763" y="393363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5" name="textruta 3">
            <a:extLst>
              <a:ext uri="{FF2B5EF4-FFF2-40B4-BE49-F238E27FC236}">
                <a16:creationId xmlns:a16="http://schemas.microsoft.com/office/drawing/2014/main" id="{393C6B46-39EA-043A-A21A-83A8C05E2C26}"/>
              </a:ext>
            </a:extLst>
          </p:cNvPr>
          <p:cNvSpPr txBox="1"/>
          <p:nvPr/>
        </p:nvSpPr>
        <p:spPr>
          <a:xfrm>
            <a:off x="9506763" y="3765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 name="textruta 2">
            <a:extLst>
              <a:ext uri="{FF2B5EF4-FFF2-40B4-BE49-F238E27FC236}">
                <a16:creationId xmlns:a16="http://schemas.microsoft.com/office/drawing/2014/main" id="{F8A536B9-7855-A17D-A92E-50E4C70CE7E1}"/>
              </a:ext>
            </a:extLst>
          </p:cNvPr>
          <p:cNvSpPr txBox="1"/>
          <p:nvPr/>
        </p:nvSpPr>
        <p:spPr>
          <a:xfrm>
            <a:off x="9506763" y="408100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7" name="textruta 2">
            <a:extLst>
              <a:ext uri="{FF2B5EF4-FFF2-40B4-BE49-F238E27FC236}">
                <a16:creationId xmlns:a16="http://schemas.microsoft.com/office/drawing/2014/main" id="{8F671276-8264-7D5A-4DB7-B988AB1B499E}"/>
              </a:ext>
            </a:extLst>
          </p:cNvPr>
          <p:cNvSpPr txBox="1"/>
          <p:nvPr/>
        </p:nvSpPr>
        <p:spPr>
          <a:xfrm>
            <a:off x="9506763" y="42310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2" name="textruta 2">
            <a:extLst>
              <a:ext uri="{FF2B5EF4-FFF2-40B4-BE49-F238E27FC236}">
                <a16:creationId xmlns:a16="http://schemas.microsoft.com/office/drawing/2014/main" id="{BDE615E5-4FD9-74A3-6F49-A914A8175B65}"/>
              </a:ext>
            </a:extLst>
          </p:cNvPr>
          <p:cNvSpPr txBox="1"/>
          <p:nvPr/>
        </p:nvSpPr>
        <p:spPr>
          <a:xfrm>
            <a:off x="9506763" y="43815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3" name="textruta 1">
            <a:extLst>
              <a:ext uri="{FF2B5EF4-FFF2-40B4-BE49-F238E27FC236}">
                <a16:creationId xmlns:a16="http://schemas.microsoft.com/office/drawing/2014/main" id="{F8C9F92D-421F-9475-E285-2937D1EC884C}"/>
              </a:ext>
            </a:extLst>
          </p:cNvPr>
          <p:cNvSpPr txBox="1"/>
          <p:nvPr/>
        </p:nvSpPr>
        <p:spPr>
          <a:xfrm>
            <a:off x="9506763" y="516811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4" name="textruta 2">
            <a:extLst>
              <a:ext uri="{FF2B5EF4-FFF2-40B4-BE49-F238E27FC236}">
                <a16:creationId xmlns:a16="http://schemas.microsoft.com/office/drawing/2014/main" id="{93EFD211-95F4-ABB0-C786-6D740F135322}"/>
              </a:ext>
            </a:extLst>
          </p:cNvPr>
          <p:cNvSpPr txBox="1"/>
          <p:nvPr/>
        </p:nvSpPr>
        <p:spPr>
          <a:xfrm>
            <a:off x="9506763" y="549430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6" name="textruta 3">
            <a:extLst>
              <a:ext uri="{FF2B5EF4-FFF2-40B4-BE49-F238E27FC236}">
                <a16:creationId xmlns:a16="http://schemas.microsoft.com/office/drawing/2014/main" id="{DA3E0862-A0F2-528D-6896-C830B55BF6E6}"/>
              </a:ext>
            </a:extLst>
          </p:cNvPr>
          <p:cNvSpPr txBox="1"/>
          <p:nvPr/>
        </p:nvSpPr>
        <p:spPr>
          <a:xfrm>
            <a:off x="9506763" y="53263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7" name="textruta 2">
            <a:extLst>
              <a:ext uri="{FF2B5EF4-FFF2-40B4-BE49-F238E27FC236}">
                <a16:creationId xmlns:a16="http://schemas.microsoft.com/office/drawing/2014/main" id="{3CFE6251-6C82-C58E-229A-131445CBE9B1}"/>
              </a:ext>
            </a:extLst>
          </p:cNvPr>
          <p:cNvSpPr txBox="1"/>
          <p:nvPr/>
        </p:nvSpPr>
        <p:spPr>
          <a:xfrm>
            <a:off x="9506763" y="5641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25" name="textruta 2">
            <a:extLst>
              <a:ext uri="{FF2B5EF4-FFF2-40B4-BE49-F238E27FC236}">
                <a16:creationId xmlns:a16="http://schemas.microsoft.com/office/drawing/2014/main" id="{CB3D2C8B-94F3-3A92-E1E7-76FC092C92B8}"/>
              </a:ext>
            </a:extLst>
          </p:cNvPr>
          <p:cNvSpPr txBox="1"/>
          <p:nvPr/>
        </p:nvSpPr>
        <p:spPr>
          <a:xfrm>
            <a:off x="9506763" y="579173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47245709-D2FA-549D-3A6B-3EF5A74492E3}"/>
              </a:ext>
            </a:extLst>
          </p:cNvPr>
          <p:cNvSpPr txBox="1"/>
          <p:nvPr/>
        </p:nvSpPr>
        <p:spPr>
          <a:xfrm>
            <a:off x="9506763" y="59422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3181767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7145348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53554317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013316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22775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Tree>
    <p:extLst>
      <p:ext uri="{BB962C8B-B14F-4D97-AF65-F5344CB8AC3E}">
        <p14:creationId xmlns:p14="http://schemas.microsoft.com/office/powerpoint/2010/main" val="18949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925284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52 %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38 %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37 %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54 %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41041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0133718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02053871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25776970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869107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40772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(förskoleklass)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Ösbyskolan </a:t>
            </a:r>
            <a:r>
              <a:rPr lang="sv-SE" sz="1200" dirty="0">
                <a:solidFill>
                  <a:schemeClr val="bg1"/>
                </a:solidFill>
                <a:latin typeface="+mn-lt"/>
              </a:rPr>
              <a:t>skiljer mest mot kommunens resultat är ”Fritidshem". </a:t>
            </a:r>
          </a:p>
          <a:p>
            <a:r>
              <a:rPr lang="sv-SE" sz="1200" dirty="0">
                <a:solidFill>
                  <a:schemeClr val="bg1"/>
                </a:solidFill>
                <a:latin typeface="+mn-lt"/>
              </a:rPr>
              <a:t>Jämfört med år 2022 är nöjdheten bland de svarande ungefär på samma nivå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Ösbyskolan</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Ösbyskolan</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84649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029818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19000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393034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7920448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27342411"/>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02083362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258158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Tree>
    <p:extLst>
      <p:ext uri="{BB962C8B-B14F-4D97-AF65-F5344CB8AC3E}">
        <p14:creationId xmlns:p14="http://schemas.microsoft.com/office/powerpoint/2010/main" val="3992676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32184146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13239801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92711579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7952516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3239547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15622276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Tree>
    <p:extLst>
      <p:ext uri="{BB962C8B-B14F-4D97-AF65-F5344CB8AC3E}">
        <p14:creationId xmlns:p14="http://schemas.microsoft.com/office/powerpoint/2010/main" val="1210362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5604058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om målen som styr fritidshemsverksamheten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Öppettiderna på fritidshemmet passar min familjs behov</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5720630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12632495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0371863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8833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9604286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53399609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3530332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9423688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20850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92092941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40084882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60088354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70916557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0392004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88106766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0519013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om målen som styr fritidshemsverksamheten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Öppettiderna på fritidshemmet passar min familjs behov</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29116537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43105360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8952</Words>
  <Application>Microsoft Macintosh PowerPoint</Application>
  <PresentationFormat>Anpassad</PresentationFormat>
  <Paragraphs>1518</Paragraphs>
  <Slides>92</Slides>
  <Notes>91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92</vt:i4>
      </vt:variant>
    </vt:vector>
  </HeadingPairs>
  <TitlesOfParts>
    <vt:vector size="98" baseType="lpstr">
      <vt:lpstr>Univers LT Std 55</vt:lpstr>
      <vt:lpstr>Arial</vt:lpstr>
      <vt:lpstr>Arial Black</vt:lpstr>
      <vt:lpstr>Calibri</vt:lpstr>
      <vt:lpstr>Univers LT Std 45 Light</vt:lpstr>
      <vt:lpstr>Office-tema</vt:lpstr>
      <vt:lpstr>PowerPoint-presentation</vt:lpstr>
      <vt:lpstr>PowerPoint-presentation</vt:lpstr>
      <vt:lpstr>1. Bakgrund</vt:lpstr>
      <vt:lpstr>2. En snabb överblick</vt:lpstr>
      <vt:lpstr>3. Sammanfattning</vt:lpstr>
      <vt:lpstr>3. Sammanfattning</vt:lpstr>
      <vt:lpstr>3. Sammanfattning</vt:lpstr>
      <vt:lpstr>3. Sammanfattning</vt:lpstr>
      <vt:lpstr>3. Sammanfattning</vt:lpstr>
      <vt:lpstr>3. Sammanfattning</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Lovisa Köllerström</cp:lastModifiedBy>
  <cp:revision>858</cp:revision>
  <dcterms:created xsi:type="dcterms:W3CDTF">2021-01-11T12:42:17Z</dcterms:created>
  <dcterms:modified xsi:type="dcterms:W3CDTF">2023-04-11T05:24:49Z</dcterms:modified>
</cp:coreProperties>
</file>