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10.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xml" ContentType="application/vnd.openxmlformats-officedocument.drawingml.chart+xml"/>
  <Override PartName="/ppt/charts/chart90.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00.xml" ContentType="application/vnd.ms-office.chartcolorstyle+xml"/>
  <Override PartName="/ppt/charts/colors101.xml" ContentType="application/vnd.ms-office.chartcolorstyle+xml"/>
  <Override PartName="/ppt/charts/colors102.xml" ContentType="application/vnd.ms-office.chartcolorstyle+xml"/>
  <Override PartName="/ppt/charts/colors103.xml" ContentType="application/vnd.ms-office.chartcolorstyle+xml"/>
  <Override PartName="/ppt/charts/colors104.xml" ContentType="application/vnd.ms-office.chartcolorstyle+xml"/>
  <Override PartName="/ppt/charts/colors105.xml" ContentType="application/vnd.ms-office.chartcolorstyle+xml"/>
  <Override PartName="/ppt/charts/colors106.xml" ContentType="application/vnd.ms-office.chartcolorstyle+xml"/>
  <Override PartName="/ppt/charts/colors107.xml" ContentType="application/vnd.ms-office.chartcolorstyle+xml"/>
  <Override PartName="/ppt/charts/colors108.xml" ContentType="application/vnd.ms-office.chartcolorstyle+xml"/>
  <Override PartName="/ppt/charts/colors109.xml" ContentType="application/vnd.ms-office.chartcolorstyle+xml"/>
  <Override PartName="/ppt/charts/colors111.xml" ContentType="application/vnd.ms-office.chartcolorstyle+xml"/>
  <Override PartName="/ppt/charts/colors112.xml" ContentType="application/vnd.ms-office.chartcolorstyle+xml"/>
  <Override PartName="/ppt/charts/colors113.xml" ContentType="application/vnd.ms-office.chartcolorstyle+xml"/>
  <Override PartName="/ppt/charts/colors114.xml" ContentType="application/vnd.ms-office.chartcolorstyle+xml"/>
  <Override PartName="/ppt/charts/colors115.xml" ContentType="application/vnd.ms-office.chartcolorstyle+xml"/>
  <Override PartName="/ppt/charts/colors116.xml" ContentType="application/vnd.ms-office.chartcolorstyle+xml"/>
  <Override PartName="/ppt/charts/colors117.xml" ContentType="application/vnd.ms-office.chartcolorstyle+xml"/>
  <Override PartName="/ppt/charts/colors118.xml" ContentType="application/vnd.ms-office.chartcolorstyle+xml"/>
  <Override PartName="/ppt/charts/colors119.xml" ContentType="application/vnd.ms-office.chartcolorstyle+xml"/>
  <Override PartName="/ppt/charts/colors127.xml" ContentType="application/vnd.ms-office.chartcolorstyle+xml"/>
  <Override PartName="/ppt/charts/colors128.xml" ContentType="application/vnd.ms-office.chartcolorstyle+xml"/>
  <Override PartName="/ppt/charts/colors129.xml" ContentType="application/vnd.ms-office.chartcolorstyle+xml"/>
  <Override PartName="/ppt/charts/colors130.xml" ContentType="application/vnd.ms-office.chartcolorstyle+xml"/>
  <Override PartName="/ppt/charts/colors131.xml" ContentType="application/vnd.ms-office.chartcolorstyle+xml"/>
  <Override PartName="/ppt/charts/colors132.xml" ContentType="application/vnd.ms-office.chartcolorstyle+xml"/>
  <Override PartName="/ppt/charts/colors133.xml" ContentType="application/vnd.ms-office.chartcolorstyle+xml"/>
  <Override PartName="/ppt/charts/colors134.xml" ContentType="application/vnd.ms-office.chartcolorstyle+xml"/>
  <Override PartName="/ppt/charts/colors135.xml" ContentType="application/vnd.ms-office.chartcolorstyle+xml"/>
  <Override PartName="/ppt/charts/colors136.xml" ContentType="application/vnd.ms-office.chartcolorstyle+xml"/>
  <Override PartName="/ppt/charts/colors137.xml" ContentType="application/vnd.ms-office.chartcolorstyle+xml"/>
  <Override PartName="/ppt/charts/colors139.xml" ContentType="application/vnd.ms-office.chartcolorstyle+xml"/>
  <Override PartName="/ppt/charts/colors140.xml" ContentType="application/vnd.ms-office.chartcolorstyle+xml"/>
  <Override PartName="/ppt/charts/colors141.xml" ContentType="application/vnd.ms-office.chartcolorstyle+xml"/>
  <Override PartName="/ppt/charts/colors142.xml" ContentType="application/vnd.ms-office.chartcolorstyle+xml"/>
  <Override PartName="/ppt/charts/colors144.xml" ContentType="application/vnd.ms-office.chartcolorstyle+xml"/>
  <Override PartName="/ppt/charts/colors145.xml" ContentType="application/vnd.ms-office.chartcolorstyle+xml"/>
  <Override PartName="/ppt/charts/colors146.xml" ContentType="application/vnd.ms-office.chartcolorstyle+xml"/>
  <Override PartName="/ppt/charts/colors147.xml" ContentType="application/vnd.ms-office.chartcolorstyle+xml"/>
  <Override PartName="/ppt/charts/colors148.xml" ContentType="application/vnd.ms-office.chartcolorstyle+xml"/>
  <Override PartName="/ppt/charts/colors149.xml" ContentType="application/vnd.ms-office.chartcolorstyle+xml"/>
  <Override PartName="/ppt/charts/colors150.xml" ContentType="application/vnd.ms-office.chartcolorstyle+xml"/>
  <Override PartName="/ppt/charts/colors151.xml" ContentType="application/vnd.ms-office.chartcolorstyle+xml"/>
  <Override PartName="/ppt/charts/colors152.xml" ContentType="application/vnd.ms-office.chartcolorstyle+xml"/>
  <Override PartName="/ppt/charts/colors153.xml" ContentType="application/vnd.ms-office.chartcolorstyle+xml"/>
  <Override PartName="/ppt/charts/colors154.xml" ContentType="application/vnd.ms-office.chartcolorstyle+xml"/>
  <Override PartName="/ppt/charts/colors155.xml" ContentType="application/vnd.ms-office.chartcolorstyle+xml"/>
  <Override PartName="/ppt/charts/colors156.xml" ContentType="application/vnd.ms-office.chartcolorstyle+xml"/>
  <Override PartName="/ppt/charts/colors158.xml" ContentType="application/vnd.ms-office.chartcolorstyle+xml"/>
  <Override PartName="/ppt/charts/colors159.xml" ContentType="application/vnd.ms-office.chartcolorstyle+xml"/>
  <Override PartName="/ppt/charts/colors160.xml" ContentType="application/vnd.ms-office.chartcolorstyle+xml"/>
  <Override PartName="/ppt/charts/colors161.xml" ContentType="application/vnd.ms-office.chartcolorstyle+xml"/>
  <Override PartName="/ppt/charts/colors162.xml" ContentType="application/vnd.ms-office.chartcolorstyle+xml"/>
  <Override PartName="/ppt/charts/colors163.xml" ContentType="application/vnd.ms-office.chartcolorstyle+xml"/>
  <Override PartName="/ppt/charts/colors164.xml" ContentType="application/vnd.ms-office.chartcolorstyle+xml"/>
  <Override PartName="/ppt/charts/colors165.xml" ContentType="application/vnd.ms-office.chartcolorstyle+xml"/>
  <Override PartName="/ppt/charts/colors166.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27.xml" ContentType="application/vnd.ms-office.chartcolorstyle+xml"/>
  <Override PartName="/ppt/charts/colors28.xml" ContentType="application/vnd.ms-office.chartcolorstyle+xml"/>
  <Override PartName="/ppt/charts/colors29.xml" ContentType="application/vnd.ms-office.chartcolorstyle+xml"/>
  <Override PartName="/ppt/charts/colors30.xml" ContentType="application/vnd.ms-office.chartcolorstyle+xml"/>
  <Override PartName="/ppt/charts/colors31.xml" ContentType="application/vnd.ms-office.chartcolorstyle+xml"/>
  <Override PartName="/ppt/charts/colors32.xml" ContentType="application/vnd.ms-office.chartcolorstyle+xml"/>
  <Override PartName="/ppt/charts/colors33.xml" ContentType="application/vnd.ms-office.chartcolorstyle+xml"/>
  <Override PartName="/ppt/charts/colors34.xml" ContentType="application/vnd.ms-office.chartcolorstyle+xml"/>
  <Override PartName="/ppt/charts/colors35.xml" ContentType="application/vnd.ms-office.chartcolorstyle+xml"/>
  <Override PartName="/ppt/charts/colors36.xml" ContentType="application/vnd.ms-office.chartcolorstyle+xml"/>
  <Override PartName="/ppt/charts/colors37.xml" ContentType="application/vnd.ms-office.chartcolorstyle+xml"/>
  <Override PartName="/ppt/charts/colors38.xml" ContentType="application/vnd.ms-office.chartcolorstyle+xml"/>
  <Override PartName="/ppt/charts/colors39.xml" ContentType="application/vnd.ms-office.chartcolorstyle+xml"/>
  <Override PartName="/ppt/charts/colors40.xml" ContentType="application/vnd.ms-office.chartcolorstyle+xml"/>
  <Override PartName="/ppt/charts/colors41.xml" ContentType="application/vnd.ms-office.chartcolorstyle+xml"/>
  <Override PartName="/ppt/charts/colors42.xml" ContentType="application/vnd.ms-office.chartcolorstyle+xml"/>
  <Override PartName="/ppt/charts/colors43.xml" ContentType="application/vnd.ms-office.chartcolorstyle+xml"/>
  <Override PartName="/ppt/charts/colors45.xml" ContentType="application/vnd.ms-office.chartcolorstyle+xml"/>
  <Override PartName="/ppt/charts/colors46.xml" ContentType="application/vnd.ms-office.chartcolorstyle+xml"/>
  <Override PartName="/ppt/charts/colors47.xml" ContentType="application/vnd.ms-office.chartcolorstyle+xml"/>
  <Override PartName="/ppt/charts/colors48.xml" ContentType="application/vnd.ms-office.chartcolorstyle+xml"/>
  <Override PartName="/ppt/charts/colors50.xml" ContentType="application/vnd.ms-office.chartcolorstyle+xml"/>
  <Override PartName="/ppt/charts/colors51.xml" ContentType="application/vnd.ms-office.chartcolorstyle+xml"/>
  <Override PartName="/ppt/charts/colors52.xml" ContentType="application/vnd.ms-office.chartcolorstyle+xml"/>
  <Override PartName="/ppt/charts/colors53.xml" ContentType="application/vnd.ms-office.chartcolorstyle+xml"/>
  <Override PartName="/ppt/charts/colors54.xml" ContentType="application/vnd.ms-office.chartcolorstyle+xml"/>
  <Override PartName="/ppt/charts/colors55.xml" ContentType="application/vnd.ms-office.chartcolorstyle+xml"/>
  <Override PartName="/ppt/charts/colors56.xml" ContentType="application/vnd.ms-office.chartcolorstyle+xml"/>
  <Override PartName="/ppt/charts/colors57.xml" ContentType="application/vnd.ms-office.chartcolorstyle+xml"/>
  <Override PartName="/ppt/charts/colors58.xml" ContentType="application/vnd.ms-office.chartcolorstyle+xml"/>
  <Override PartName="/ppt/charts/colors59.xml" ContentType="application/vnd.ms-office.chartcolorstyle+xml"/>
  <Override PartName="/ppt/charts/colors60.xml" ContentType="application/vnd.ms-office.chartcolorstyle+xml"/>
  <Override PartName="/ppt/charts/colors61.xml" ContentType="application/vnd.ms-office.chartcolorstyle+xml"/>
  <Override PartName="/ppt/charts/colors62.xml" ContentType="application/vnd.ms-office.chartcolorstyle+xml"/>
  <Override PartName="/ppt/charts/colors64.xml" ContentType="application/vnd.ms-office.chartcolorstyle+xml"/>
  <Override PartName="/ppt/charts/colors65.xml" ContentType="application/vnd.ms-office.chartcolorstyle+xml"/>
  <Override PartName="/ppt/charts/colors66.xml" ContentType="application/vnd.ms-office.chartcolorstyle+xml"/>
  <Override PartName="/ppt/charts/colors67.xml" ContentType="application/vnd.ms-office.chartcolorstyle+xml"/>
  <Override PartName="/ppt/charts/colors68.xml" ContentType="application/vnd.ms-office.chartcolorstyle+xml"/>
  <Override PartName="/ppt/charts/colors69.xml" ContentType="application/vnd.ms-office.chartcolorstyle+xml"/>
  <Override PartName="/ppt/charts/colors70.xml" ContentType="application/vnd.ms-office.chartcolorstyle+xml"/>
  <Override PartName="/ppt/charts/colors71.xml" ContentType="application/vnd.ms-office.chartcolorstyle+xml"/>
  <Override PartName="/ppt/charts/colors72.xml" ContentType="application/vnd.ms-office.chartcolorstyle+xml"/>
  <Override PartName="/ppt/charts/colors80.xml" ContentType="application/vnd.ms-office.chartcolorstyle+xml"/>
  <Override PartName="/ppt/charts/colors81.xml" ContentType="application/vnd.ms-office.chartcolorstyle+xml"/>
  <Override PartName="/ppt/charts/colors82.xml" ContentType="application/vnd.ms-office.chartcolorstyle+xml"/>
  <Override PartName="/ppt/charts/colors83.xml" ContentType="application/vnd.ms-office.chartcolorstyle+xml"/>
  <Override PartName="/ppt/charts/colors84.xml" ContentType="application/vnd.ms-office.chartcolorstyle+xml"/>
  <Override PartName="/ppt/charts/colors85.xml" ContentType="application/vnd.ms-office.chartcolorstyle+xml"/>
  <Override PartName="/ppt/charts/colors86.xml" ContentType="application/vnd.ms-office.chartcolorstyle+xml"/>
  <Override PartName="/ppt/charts/colors87.xml" ContentType="application/vnd.ms-office.chartcolorstyle+xml"/>
  <Override PartName="/ppt/charts/colors88.xml" ContentType="application/vnd.ms-office.chartcolorstyle+xml"/>
  <Override PartName="/ppt/charts/colors89.xml" ContentType="application/vnd.ms-office.chartcolorstyle+xml"/>
  <Override PartName="/ppt/charts/colors9.xml" ContentType="application/vnd.ms-office.chartcolorstyle+xml"/>
  <Override PartName="/ppt/charts/colors90.xml" ContentType="application/vnd.ms-office.chartcolorstyle+xml"/>
  <Override PartName="/ppt/charts/colors92.xml" ContentType="application/vnd.ms-office.chartcolorstyle+xml"/>
  <Override PartName="/ppt/charts/colors93.xml" ContentType="application/vnd.ms-office.chartcolorstyle+xml"/>
  <Override PartName="/ppt/charts/colors94.xml" ContentType="application/vnd.ms-office.chartcolorstyle+xml"/>
  <Override PartName="/ppt/charts/colors95.xml" ContentType="application/vnd.ms-office.chartcolorstyle+xml"/>
  <Override PartName="/ppt/charts/colors97.xml" ContentType="application/vnd.ms-office.chartcolorstyle+xml"/>
  <Override PartName="/ppt/charts/colors98.xml" ContentType="application/vnd.ms-office.chartcolorstyle+xml"/>
  <Override PartName="/ppt/charts/colors99.xml" ContentType="application/vnd.ms-office.chartcolorstyle+xml"/>
  <Override PartName="/ppt/charts/style1.xml" ContentType="application/vnd.ms-office.chartstyle+xml"/>
  <Override PartName="/ppt/charts/style10.xml" ContentType="application/vnd.ms-office.chartstyle+xml"/>
  <Override PartName="/ppt/charts/style100.xml" ContentType="application/vnd.ms-office.chartstyle+xml"/>
  <Override PartName="/ppt/charts/style101.xml" ContentType="application/vnd.ms-office.chartstyle+xml"/>
  <Override PartName="/ppt/charts/style102.xml" ContentType="application/vnd.ms-office.chartstyle+xml"/>
  <Override PartName="/ppt/charts/style103.xml" ContentType="application/vnd.ms-office.chartstyle+xml"/>
  <Override PartName="/ppt/charts/style104.xml" ContentType="application/vnd.ms-office.chartstyle+xml"/>
  <Override PartName="/ppt/charts/style105.xml" ContentType="application/vnd.ms-office.chartstyle+xml"/>
  <Override PartName="/ppt/charts/style106.xml" ContentType="application/vnd.ms-office.chartstyle+xml"/>
  <Override PartName="/ppt/charts/style107.xml" ContentType="application/vnd.ms-office.chartstyle+xml"/>
  <Override PartName="/ppt/charts/style108.xml" ContentType="application/vnd.ms-office.chartstyle+xml"/>
  <Override PartName="/ppt/charts/style109.xml" ContentType="application/vnd.ms-office.chartstyle+xml"/>
  <Override PartName="/ppt/charts/style111.xml" ContentType="application/vnd.ms-office.chartstyle+xml"/>
  <Override PartName="/ppt/charts/style112.xml" ContentType="application/vnd.ms-office.chartstyle+xml"/>
  <Override PartName="/ppt/charts/style113.xml" ContentType="application/vnd.ms-office.chartstyle+xml"/>
  <Override PartName="/ppt/charts/style114.xml" ContentType="application/vnd.ms-office.chartstyle+xml"/>
  <Override PartName="/ppt/charts/style115.xml" ContentType="application/vnd.ms-office.chartstyle+xml"/>
  <Override PartName="/ppt/charts/style116.xml" ContentType="application/vnd.ms-office.chartstyle+xml"/>
  <Override PartName="/ppt/charts/style117.xml" ContentType="application/vnd.ms-office.chartstyle+xml"/>
  <Override PartName="/ppt/charts/style118.xml" ContentType="application/vnd.ms-office.chartstyle+xml"/>
  <Override PartName="/ppt/charts/style119.xml" ContentType="application/vnd.ms-office.chartstyle+xml"/>
  <Override PartName="/ppt/charts/style127.xml" ContentType="application/vnd.ms-office.chartstyle+xml"/>
  <Override PartName="/ppt/charts/style128.xml" ContentType="application/vnd.ms-office.chartstyle+xml"/>
  <Override PartName="/ppt/charts/style129.xml" ContentType="application/vnd.ms-office.chartstyle+xml"/>
  <Override PartName="/ppt/charts/style130.xml" ContentType="application/vnd.ms-office.chartstyle+xml"/>
  <Override PartName="/ppt/charts/style131.xml" ContentType="application/vnd.ms-office.chartstyle+xml"/>
  <Override PartName="/ppt/charts/style132.xml" ContentType="application/vnd.ms-office.chartstyle+xml"/>
  <Override PartName="/ppt/charts/style133.xml" ContentType="application/vnd.ms-office.chartstyle+xml"/>
  <Override PartName="/ppt/charts/style134.xml" ContentType="application/vnd.ms-office.chartstyle+xml"/>
  <Override PartName="/ppt/charts/style135.xml" ContentType="application/vnd.ms-office.chartstyle+xml"/>
  <Override PartName="/ppt/charts/style136.xml" ContentType="application/vnd.ms-office.chartstyle+xml"/>
  <Override PartName="/ppt/charts/style137.xml" ContentType="application/vnd.ms-office.chartstyle+xml"/>
  <Override PartName="/ppt/charts/style139.xml" ContentType="application/vnd.ms-office.chartstyle+xml"/>
  <Override PartName="/ppt/charts/style140.xml" ContentType="application/vnd.ms-office.chartstyle+xml"/>
  <Override PartName="/ppt/charts/style141.xml" ContentType="application/vnd.ms-office.chartstyle+xml"/>
  <Override PartName="/ppt/charts/style142.xml" ContentType="application/vnd.ms-office.chartstyle+xml"/>
  <Override PartName="/ppt/charts/style144.xml" ContentType="application/vnd.ms-office.chartstyle+xml"/>
  <Override PartName="/ppt/charts/style145.xml" ContentType="application/vnd.ms-office.chartstyle+xml"/>
  <Override PartName="/ppt/charts/style146.xml" ContentType="application/vnd.ms-office.chartstyle+xml"/>
  <Override PartName="/ppt/charts/style147.xml" ContentType="application/vnd.ms-office.chartstyle+xml"/>
  <Override PartName="/ppt/charts/style148.xml" ContentType="application/vnd.ms-office.chartstyle+xml"/>
  <Override PartName="/ppt/charts/style149.xml" ContentType="application/vnd.ms-office.chartstyle+xml"/>
  <Override PartName="/ppt/charts/style150.xml" ContentType="application/vnd.ms-office.chartstyle+xml"/>
  <Override PartName="/ppt/charts/style151.xml" ContentType="application/vnd.ms-office.chartstyle+xml"/>
  <Override PartName="/ppt/charts/style152.xml" ContentType="application/vnd.ms-office.chartstyle+xml"/>
  <Override PartName="/ppt/charts/style153.xml" ContentType="application/vnd.ms-office.chartstyle+xml"/>
  <Override PartName="/ppt/charts/style154.xml" ContentType="application/vnd.ms-office.chartstyle+xml"/>
  <Override PartName="/ppt/charts/style155.xml" ContentType="application/vnd.ms-office.chartstyle+xml"/>
  <Override PartName="/ppt/charts/style156.xml" ContentType="application/vnd.ms-office.chartstyle+xml"/>
  <Override PartName="/ppt/charts/style158.xml" ContentType="application/vnd.ms-office.chartstyle+xml"/>
  <Override PartName="/ppt/charts/style159.xml" ContentType="application/vnd.ms-office.chartstyle+xml"/>
  <Override PartName="/ppt/charts/style160.xml" ContentType="application/vnd.ms-office.chartstyle+xml"/>
  <Override PartName="/ppt/charts/style161.xml" ContentType="application/vnd.ms-office.chartstyle+xml"/>
  <Override PartName="/ppt/charts/style162.xml" ContentType="application/vnd.ms-office.chartstyle+xml"/>
  <Override PartName="/ppt/charts/style163.xml" ContentType="application/vnd.ms-office.chartstyle+xml"/>
  <Override PartName="/ppt/charts/style164.xml" ContentType="application/vnd.ms-office.chartstyle+xml"/>
  <Override PartName="/ppt/charts/style165.xml" ContentType="application/vnd.ms-office.chartstyle+xml"/>
  <Override PartName="/ppt/charts/style166.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27.xml" ContentType="application/vnd.ms-office.chartstyle+xml"/>
  <Override PartName="/ppt/charts/style28.xml" ContentType="application/vnd.ms-office.chartstyle+xml"/>
  <Override PartName="/ppt/charts/style29.xml" ContentType="application/vnd.ms-office.chartstyle+xml"/>
  <Override PartName="/ppt/charts/style30.xml" ContentType="application/vnd.ms-office.chartstyle+xml"/>
  <Override PartName="/ppt/charts/style31.xml" ContentType="application/vnd.ms-office.chartstyle+xml"/>
  <Override PartName="/ppt/charts/style32.xml" ContentType="application/vnd.ms-office.chartstyle+xml"/>
  <Override PartName="/ppt/charts/style33.xml" ContentType="application/vnd.ms-office.chartstyle+xml"/>
  <Override PartName="/ppt/charts/style34.xml" ContentType="application/vnd.ms-office.chartstyle+xml"/>
  <Override PartName="/ppt/charts/style35.xml" ContentType="application/vnd.ms-office.chartstyle+xml"/>
  <Override PartName="/ppt/charts/style36.xml" ContentType="application/vnd.ms-office.chartstyle+xml"/>
  <Override PartName="/ppt/charts/style37.xml" ContentType="application/vnd.ms-office.chartstyle+xml"/>
  <Override PartName="/ppt/charts/style38.xml" ContentType="application/vnd.ms-office.chartstyle+xml"/>
  <Override PartName="/ppt/charts/style39.xml" ContentType="application/vnd.ms-office.chartstyle+xml"/>
  <Override PartName="/ppt/charts/style40.xml" ContentType="application/vnd.ms-office.chartstyle+xml"/>
  <Override PartName="/ppt/charts/style41.xml" ContentType="application/vnd.ms-office.chartstyle+xml"/>
  <Override PartName="/ppt/charts/style42.xml" ContentType="application/vnd.ms-office.chartstyle+xml"/>
  <Override PartName="/ppt/charts/style43.xml" ContentType="application/vnd.ms-office.chartstyle+xml"/>
  <Override PartName="/ppt/charts/style45.xml" ContentType="application/vnd.ms-office.chartstyle+xml"/>
  <Override PartName="/ppt/charts/style46.xml" ContentType="application/vnd.ms-office.chartstyle+xml"/>
  <Override PartName="/ppt/charts/style47.xml" ContentType="application/vnd.ms-office.chartstyle+xml"/>
  <Override PartName="/ppt/charts/style48.xml" ContentType="application/vnd.ms-office.chartstyle+xml"/>
  <Override PartName="/ppt/charts/style50.xml" ContentType="application/vnd.ms-office.chartstyle+xml"/>
  <Override PartName="/ppt/charts/style51.xml" ContentType="application/vnd.ms-office.chartstyle+xml"/>
  <Override PartName="/ppt/charts/style52.xml" ContentType="application/vnd.ms-office.chartstyle+xml"/>
  <Override PartName="/ppt/charts/style53.xml" ContentType="application/vnd.ms-office.chartstyle+xml"/>
  <Override PartName="/ppt/charts/style54.xml" ContentType="application/vnd.ms-office.chartstyle+xml"/>
  <Override PartName="/ppt/charts/style55.xml" ContentType="application/vnd.ms-office.chartstyle+xml"/>
  <Override PartName="/ppt/charts/style56.xml" ContentType="application/vnd.ms-office.chartstyle+xml"/>
  <Override PartName="/ppt/charts/style57.xml" ContentType="application/vnd.ms-office.chartstyle+xml"/>
  <Override PartName="/ppt/charts/style58.xml" ContentType="application/vnd.ms-office.chartstyle+xml"/>
  <Override PartName="/ppt/charts/style59.xml" ContentType="application/vnd.ms-office.chartstyle+xml"/>
  <Override PartName="/ppt/charts/style60.xml" ContentType="application/vnd.ms-office.chartstyle+xml"/>
  <Override PartName="/ppt/charts/style61.xml" ContentType="application/vnd.ms-office.chartstyle+xml"/>
  <Override PartName="/ppt/charts/style62.xml" ContentType="application/vnd.ms-office.chartstyle+xml"/>
  <Override PartName="/ppt/charts/style64.xml" ContentType="application/vnd.ms-office.chartstyle+xml"/>
  <Override PartName="/ppt/charts/style65.xml" ContentType="application/vnd.ms-office.chartstyle+xml"/>
  <Override PartName="/ppt/charts/style66.xml" ContentType="application/vnd.ms-office.chartstyle+xml"/>
  <Override PartName="/ppt/charts/style67.xml" ContentType="application/vnd.ms-office.chartstyle+xml"/>
  <Override PartName="/ppt/charts/style68.xml" ContentType="application/vnd.ms-office.chartstyle+xml"/>
  <Override PartName="/ppt/charts/style69.xml" ContentType="application/vnd.ms-office.chartstyle+xml"/>
  <Override PartName="/ppt/charts/style70.xml" ContentType="application/vnd.ms-office.chartstyle+xml"/>
  <Override PartName="/ppt/charts/style71.xml" ContentType="application/vnd.ms-office.chartstyle+xml"/>
  <Override PartName="/ppt/charts/style72.xml" ContentType="application/vnd.ms-office.chartstyle+xml"/>
  <Override PartName="/ppt/charts/style80.xml" ContentType="application/vnd.ms-office.chartstyle+xml"/>
  <Override PartName="/ppt/charts/style81.xml" ContentType="application/vnd.ms-office.chartstyle+xml"/>
  <Override PartName="/ppt/charts/style82.xml" ContentType="application/vnd.ms-office.chartstyle+xml"/>
  <Override PartName="/ppt/charts/style83.xml" ContentType="application/vnd.ms-office.chartstyle+xml"/>
  <Override PartName="/ppt/charts/style84.xml" ContentType="application/vnd.ms-office.chartstyle+xml"/>
  <Override PartName="/ppt/charts/style85.xml" ContentType="application/vnd.ms-office.chartstyle+xml"/>
  <Override PartName="/ppt/charts/style86.xml" ContentType="application/vnd.ms-office.chartstyle+xml"/>
  <Override PartName="/ppt/charts/style87.xml" ContentType="application/vnd.ms-office.chartstyle+xml"/>
  <Override PartName="/ppt/charts/style88.xml" ContentType="application/vnd.ms-office.chartstyle+xml"/>
  <Override PartName="/ppt/charts/style89.xml" ContentType="application/vnd.ms-office.chartstyle+xml"/>
  <Override PartName="/ppt/charts/style9.xml" ContentType="application/vnd.ms-office.chartstyle+xml"/>
  <Override PartName="/ppt/charts/style90.xml" ContentType="application/vnd.ms-office.chartstyle+xml"/>
  <Override PartName="/ppt/charts/style92.xml" ContentType="application/vnd.ms-office.chartstyle+xml"/>
  <Override PartName="/ppt/charts/style93.xml" ContentType="application/vnd.ms-office.chartstyle+xml"/>
  <Override PartName="/ppt/charts/style94.xml" ContentType="application/vnd.ms-office.chartstyle+xml"/>
  <Override PartName="/ppt/charts/style95.xml" ContentType="application/vnd.ms-office.chartstyle+xml"/>
  <Override PartName="/ppt/charts/style97.xml" ContentType="application/vnd.ms-office.chartstyle+xml"/>
  <Override PartName="/ppt/charts/style98.xml" ContentType="application/vnd.ms-office.chartstyle+xml"/>
  <Override PartName="/ppt/charts/style99.xml" ContentType="application/vnd.ms-office.chartstyle+xml"/>
  <Override PartName="/ppt/drawings/drawing1.xml" ContentType="application/vnd.openxmlformats-officedocument.drawingml.chartshapes+xml"/>
  <Override PartName="/ppt/drawings/drawing10.xml" ContentType="application/vnd.openxmlformats-officedocument.drawingml.chartshapes+xml"/>
  <Override PartName="/ppt/drawings/drawing103.xml" ContentType="application/vnd.openxmlformats-officedocument.drawingml.chartshapes+xml"/>
  <Override PartName="/ppt/drawings/drawing104.xml" ContentType="application/vnd.openxmlformats-officedocument.drawingml.chartshapes+xml"/>
  <Override PartName="/ppt/drawings/drawing105.xml" ContentType="application/vnd.openxmlformats-officedocument.drawingml.chartshapes+xml"/>
  <Override PartName="/ppt/drawings/drawing106.xml" ContentType="application/vnd.openxmlformats-officedocument.drawingml.chartshapes+xml"/>
  <Override PartName="/ppt/drawings/drawing107.xml" ContentType="application/vnd.openxmlformats-officedocument.drawingml.chartshapes+xml"/>
  <Override PartName="/ppt/drawings/drawing108.xml" ContentType="application/vnd.openxmlformats-officedocument.drawingml.chartshapes+xml"/>
  <Override PartName="/ppt/drawings/drawing109.xml" ContentType="application/vnd.openxmlformats-officedocument.drawingml.chartshapes+xml"/>
  <Override PartName="/ppt/drawings/drawing11.xml" ContentType="application/vnd.openxmlformats-officedocument.drawingml.chartshapes+xml"/>
  <Override PartName="/ppt/drawings/drawing110.xml" ContentType="application/vnd.openxmlformats-officedocument.drawingml.chartshapes+xml"/>
  <Override PartName="/ppt/drawings/drawing111.xml" ContentType="application/vnd.openxmlformats-officedocument.drawingml.chartshapes+xml"/>
  <Override PartName="/ppt/drawings/drawing112.xml" ContentType="application/vnd.openxmlformats-officedocument.drawingml.chartshapes+xml"/>
  <Override PartName="/ppt/drawings/drawing113.xml" ContentType="application/vnd.openxmlformats-officedocument.drawingml.chartshapes+xml"/>
  <Override PartName="/ppt/drawings/drawing115.xml" ContentType="application/vnd.openxmlformats-officedocument.drawingml.chartshapes+xml"/>
  <Override PartName="/ppt/drawings/drawing116.xml" ContentType="application/vnd.openxmlformats-officedocument.drawingml.chartshapes+xml"/>
  <Override PartName="/ppt/drawings/drawing117.xml" ContentType="application/vnd.openxmlformats-officedocument.drawingml.chartshapes+xml"/>
  <Override PartName="/ppt/drawings/drawing118.xml" ContentType="application/vnd.openxmlformats-officedocument.drawingml.chartshapes+xml"/>
  <Override PartName="/ppt/drawings/drawing12.xml" ContentType="application/vnd.openxmlformats-officedocument.drawingml.chartshapes+xml"/>
  <Override PartName="/ppt/drawings/drawing120.xml" ContentType="application/vnd.openxmlformats-officedocument.drawingml.chartshapes+xml"/>
  <Override PartName="/ppt/drawings/drawing121.xml" ContentType="application/vnd.openxmlformats-officedocument.drawingml.chartshapes+xml"/>
  <Override PartName="/ppt/drawings/drawing122.xml" ContentType="application/vnd.openxmlformats-officedocument.drawingml.chartshapes+xml"/>
  <Override PartName="/ppt/drawings/drawing123.xml" ContentType="application/vnd.openxmlformats-officedocument.drawingml.chartshapes+xml"/>
  <Override PartName="/ppt/drawings/drawing124.xml" ContentType="application/vnd.openxmlformats-officedocument.drawingml.chartshapes+xml"/>
  <Override PartName="/ppt/drawings/drawing125.xml" ContentType="application/vnd.openxmlformats-officedocument.drawingml.chartshapes+xml"/>
  <Override PartName="/ppt/drawings/drawing126.xml" ContentType="application/vnd.openxmlformats-officedocument.drawingml.chartshapes+xml"/>
  <Override PartName="/ppt/drawings/drawing127.xml" ContentType="application/vnd.openxmlformats-officedocument.drawingml.chartshapes+xml"/>
  <Override PartName="/ppt/drawings/drawing128.xml" ContentType="application/vnd.openxmlformats-officedocument.drawingml.chartshapes+xml"/>
  <Override PartName="/ppt/drawings/drawing129.xml" ContentType="application/vnd.openxmlformats-officedocument.drawingml.chartshapes+xml"/>
  <Override PartName="/ppt/drawings/drawing13.xml" ContentType="application/vnd.openxmlformats-officedocument.drawingml.chartshapes+xml"/>
  <Override PartName="/ppt/drawings/drawing130.xml" ContentType="application/vnd.openxmlformats-officedocument.drawingml.chartshapes+xml"/>
  <Override PartName="/ppt/drawings/drawing131.xml" ContentType="application/vnd.openxmlformats-officedocument.drawingml.chartshapes+xml"/>
  <Override PartName="/ppt/drawings/drawing132.xml" ContentType="application/vnd.openxmlformats-officedocument.drawingml.chartshapes+xml"/>
  <Override PartName="/ppt/drawings/drawing134.xml" ContentType="application/vnd.openxmlformats-officedocument.drawingml.chartshapes+xml"/>
  <Override PartName="/ppt/drawings/drawing135.xml" ContentType="application/vnd.openxmlformats-officedocument.drawingml.chartshapes+xml"/>
  <Override PartName="/ppt/drawings/drawing136.xml" ContentType="application/vnd.openxmlformats-officedocument.drawingml.chartshapes+xml"/>
  <Override PartName="/ppt/drawings/drawing137.xml" ContentType="application/vnd.openxmlformats-officedocument.drawingml.chartshapes+xml"/>
  <Override PartName="/ppt/drawings/drawing138.xml" ContentType="application/vnd.openxmlformats-officedocument.drawingml.chartshapes+xml"/>
  <Override PartName="/ppt/drawings/drawing139.xml" ContentType="application/vnd.openxmlformats-officedocument.drawingml.chartshapes+xml"/>
  <Override PartName="/ppt/drawings/drawing14.xml" ContentType="application/vnd.openxmlformats-officedocument.drawingml.chartshapes+xml"/>
  <Override PartName="/ppt/drawings/drawing140.xml" ContentType="application/vnd.openxmlformats-officedocument.drawingml.chartshapes+xml"/>
  <Override PartName="/ppt/drawings/drawing141.xml" ContentType="application/vnd.openxmlformats-officedocument.drawingml.chartshapes+xml"/>
  <Override PartName="/ppt/drawings/drawing142.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drawings/drawing18.xml" ContentType="application/vnd.openxmlformats-officedocument.drawingml.chartshapes+xml"/>
  <Override PartName="/ppt/drawings/drawing19.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drawings/drawing23.xml" ContentType="application/vnd.openxmlformats-officedocument.drawingml.chartshapes+xml"/>
  <Override PartName="/ppt/drawings/drawing24.xml" ContentType="application/vnd.openxmlformats-officedocument.drawingml.chartshapes+xml"/>
  <Override PartName="/ppt/drawings/drawing26.xml" ContentType="application/vnd.openxmlformats-officedocument.drawingml.chartshapes+xml"/>
  <Override PartName="/ppt/drawings/drawing27.xml" ContentType="application/vnd.openxmlformats-officedocument.drawingml.chartshapes+xml"/>
  <Override PartName="/ppt/drawings/drawing28.xml" ContentType="application/vnd.openxmlformats-officedocument.drawingml.chartshapes+xml"/>
  <Override PartName="/ppt/drawings/drawing29.xml" ContentType="application/vnd.openxmlformats-officedocument.drawingml.chartshapes+xml"/>
  <Override PartName="/ppt/drawings/drawing30.xml" ContentType="application/vnd.openxmlformats-officedocument.drawingml.chartshapes+xml"/>
  <Override PartName="/ppt/drawings/drawing31.xml" ContentType="application/vnd.openxmlformats-officedocument.drawingml.chartshapes+xml"/>
  <Override PartName="/ppt/drawings/drawing32.xml" ContentType="application/vnd.openxmlformats-officedocument.drawingml.chartshapes+xml"/>
  <Override PartName="/ppt/drawings/drawing33.xml" ContentType="application/vnd.openxmlformats-officedocument.drawingml.chartshapes+xml"/>
  <Override PartName="/ppt/drawings/drawing34.xml" ContentType="application/vnd.openxmlformats-officedocument.drawingml.chartshapes+xml"/>
  <Override PartName="/ppt/drawings/drawing35.xml" ContentType="application/vnd.openxmlformats-officedocument.drawingml.chartshapes+xml"/>
  <Override PartName="/ppt/drawings/drawing36.xml" ContentType="application/vnd.openxmlformats-officedocument.drawingml.chartshapes+xml"/>
  <Override PartName="/ppt/drawings/drawing37.xml" ContentType="application/vnd.openxmlformats-officedocument.drawingml.chartshapes+xml"/>
  <Override PartName="/ppt/drawings/drawing38.xml" ContentType="application/vnd.openxmlformats-officedocument.drawingml.chartshapes+xml"/>
  <Override PartName="/ppt/drawings/drawing40.xml" ContentType="application/vnd.openxmlformats-officedocument.drawingml.chartshapes+xml"/>
  <Override PartName="/ppt/drawings/drawing41.xml" ContentType="application/vnd.openxmlformats-officedocument.drawingml.chartshapes+xml"/>
  <Override PartName="/ppt/drawings/drawing42.xml" ContentType="application/vnd.openxmlformats-officedocument.drawingml.chartshapes+xml"/>
  <Override PartName="/ppt/drawings/drawing43.xml" ContentType="application/vnd.openxmlformats-officedocument.drawingml.chartshapes+xml"/>
  <Override PartName="/ppt/drawings/drawing44.xml" ContentType="application/vnd.openxmlformats-officedocument.drawingml.chartshapes+xml"/>
  <Override PartName="/ppt/drawings/drawing45.xml" ContentType="application/vnd.openxmlformats-officedocument.drawingml.chartshapes+xml"/>
  <Override PartName="/ppt/drawings/drawing46.xml" ContentType="application/vnd.openxmlformats-officedocument.drawingml.chartshapes+xml"/>
  <Override PartName="/ppt/drawings/drawing47.xml" ContentType="application/vnd.openxmlformats-officedocument.drawingml.chartshapes+xml"/>
  <Override PartName="/ppt/drawings/drawing48.xml" ContentType="application/vnd.openxmlformats-officedocument.drawingml.chartshapes+xml"/>
  <Override PartName="/ppt/drawings/drawing5.xml" ContentType="application/vnd.openxmlformats-officedocument.drawingml.chartshapes+xml"/>
  <Override PartName="/ppt/drawings/drawing56.xml" ContentType="application/vnd.openxmlformats-officedocument.drawingml.chartshapes+xml"/>
  <Override PartName="/ppt/drawings/drawing57.xml" ContentType="application/vnd.openxmlformats-officedocument.drawingml.chartshapes+xml"/>
  <Override PartName="/ppt/drawings/drawing58.xml" ContentType="application/vnd.openxmlformats-officedocument.drawingml.chartshapes+xml"/>
  <Override PartName="/ppt/drawings/drawing59.xml" ContentType="application/vnd.openxmlformats-officedocument.drawingml.chartshapes+xml"/>
  <Override PartName="/ppt/drawings/drawing60.xml" ContentType="application/vnd.openxmlformats-officedocument.drawingml.chartshapes+xml"/>
  <Override PartName="/ppt/drawings/drawing61.xml" ContentType="application/vnd.openxmlformats-officedocument.drawingml.chartshapes+xml"/>
  <Override PartName="/ppt/drawings/drawing62.xml" ContentType="application/vnd.openxmlformats-officedocument.drawingml.chartshapes+xml"/>
  <Override PartName="/ppt/drawings/drawing63.xml" ContentType="application/vnd.openxmlformats-officedocument.drawingml.chartshapes+xml"/>
  <Override PartName="/ppt/drawings/drawing64.xml" ContentType="application/vnd.openxmlformats-officedocument.drawingml.chartshapes+xml"/>
  <Override PartName="/ppt/drawings/drawing65.xml" ContentType="application/vnd.openxmlformats-officedocument.drawingml.chartshapes+xml"/>
  <Override PartName="/ppt/drawings/drawing66.xml" ContentType="application/vnd.openxmlformats-officedocument.drawingml.chartshapes+xml"/>
  <Override PartName="/ppt/drawings/drawing68.xml" ContentType="application/vnd.openxmlformats-officedocument.drawingml.chartshapes+xml"/>
  <Override PartName="/ppt/drawings/drawing69.xml" ContentType="application/vnd.openxmlformats-officedocument.drawingml.chartshapes+xml"/>
  <Override PartName="/ppt/drawings/drawing70.xml" ContentType="application/vnd.openxmlformats-officedocument.drawingml.chartshapes+xml"/>
  <Override PartName="/ppt/drawings/drawing71.xml" ContentType="application/vnd.openxmlformats-officedocument.drawingml.chartshapes+xml"/>
  <Override PartName="/ppt/drawings/drawing73.xml" ContentType="application/vnd.openxmlformats-officedocument.drawingml.chartshapes+xml"/>
  <Override PartName="/ppt/drawings/drawing74.xml" ContentType="application/vnd.openxmlformats-officedocument.drawingml.chartshapes+xml"/>
  <Override PartName="/ppt/drawings/drawing75.xml" ContentType="application/vnd.openxmlformats-officedocument.drawingml.chartshapes+xml"/>
  <Override PartName="/ppt/drawings/drawing76.xml" ContentType="application/vnd.openxmlformats-officedocument.drawingml.chartshapes+xml"/>
  <Override PartName="/ppt/drawings/drawing77.xml" ContentType="application/vnd.openxmlformats-officedocument.drawingml.chartshapes+xml"/>
  <Override PartName="/ppt/drawings/drawing78.xml" ContentType="application/vnd.openxmlformats-officedocument.drawingml.chartshapes+xml"/>
  <Override PartName="/ppt/drawings/drawing79.xml" ContentType="application/vnd.openxmlformats-officedocument.drawingml.chartshapes+xml"/>
  <Override PartName="/ppt/drawings/drawing80.xml" ContentType="application/vnd.openxmlformats-officedocument.drawingml.chartshapes+xml"/>
  <Override PartName="/ppt/drawings/drawing81.xml" ContentType="application/vnd.openxmlformats-officedocument.drawingml.chartshapes+xml"/>
  <Override PartName="/ppt/drawings/drawing82.xml" ContentType="application/vnd.openxmlformats-officedocument.drawingml.chartshapes+xml"/>
  <Override PartName="/ppt/drawings/drawing83.xml" ContentType="application/vnd.openxmlformats-officedocument.drawingml.chartshapes+xml"/>
  <Override PartName="/ppt/drawings/drawing84.xml" ContentType="application/vnd.openxmlformats-officedocument.drawingml.chartshapes+xml"/>
  <Override PartName="/ppt/drawings/drawing85.xml" ContentType="application/vnd.openxmlformats-officedocument.drawingml.chartshapes+xml"/>
  <Override PartName="/ppt/drawings/drawing87.xml" ContentType="application/vnd.openxmlformats-officedocument.drawingml.chartshapes+xml"/>
  <Override PartName="/ppt/drawings/drawing88.xml" ContentType="application/vnd.openxmlformats-officedocument.drawingml.chartshapes+xml"/>
  <Override PartName="/ppt/drawings/drawing89.xml" ContentType="application/vnd.openxmlformats-officedocument.drawingml.chartshapes+xml"/>
  <Override PartName="/ppt/drawings/drawing9.xml" ContentType="application/vnd.openxmlformats-officedocument.drawingml.chartshapes+xml"/>
  <Override PartName="/ppt/drawings/drawing90.xml" ContentType="application/vnd.openxmlformats-officedocument.drawingml.chartshapes+xml"/>
  <Override PartName="/ppt/drawings/drawing91.xml" ContentType="application/vnd.openxmlformats-officedocument.drawingml.chartshapes+xml"/>
  <Override PartName="/ppt/drawings/drawing92.xml" ContentType="application/vnd.openxmlformats-officedocument.drawingml.chartshapes+xml"/>
  <Override PartName="/ppt/drawings/drawing93.xml" ContentType="application/vnd.openxmlformats-officedocument.drawingml.chartshapes+xml"/>
  <Override PartName="/ppt/drawings/drawing94.xml" ContentType="application/vnd.openxmlformats-officedocument.drawingml.chartshapes+xml"/>
  <Override PartName="/ppt/drawings/drawing95.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2.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2.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4" r:id="rId1"/>
  </p:sldMasterIdLst>
  <p:notesMasterIdLst>
    <p:notesMasterId r:id="rId94"/>
  </p:notesMasterIdLst>
  <p:sldIdLst>
    <p:sldId id="256" r:id="rId2"/>
    <p:sldId id="268" r:id="rId3"/>
    <p:sldId id="269" r:id="rId4"/>
    <p:sldId id="270" r:id="rId5"/>
    <p:sldId id="637" r:id="rId6"/>
    <p:sldId id="646" r:id="rId15"/>
    <p:sldId id="602" r:id="rId16"/>
    <p:sldId id="603" r:id="rId17"/>
    <p:sldId id="274" r:id="rId18"/>
    <p:sldId id="538" r:id="rId20"/>
    <p:sldId id="604" r:id="rId21"/>
    <p:sldId id="276" r:id="rId22"/>
    <p:sldId id="605" r:id="rId23"/>
    <p:sldId id="606" r:id="rId24"/>
    <p:sldId id="607" r:id="rId25"/>
    <p:sldId id="364" r:id="rId26"/>
    <p:sldId id="541" r:id="rId27"/>
    <p:sldId id="280" r:id="rId28"/>
    <p:sldId id="543" r:id="rId30"/>
    <p:sldId id="545" r:id="rId32"/>
    <p:sldId id="546" r:id="rId33"/>
    <p:sldId id="547" r:id="rId34"/>
    <p:sldId id="548" r:id="rId35"/>
    <p:sldId id="550" r:id="rId37"/>
    <p:sldId id="551" r:id="rId38"/>
    <p:sldId id="552" r:id="rId39"/>
    <p:sldId id="555" r:id="rId43"/>
    <p:sldId id="556" r:id="rId44"/>
    <p:sldId id="608" r:id="rId45"/>
    <p:sldId id="610" r:id="rId47"/>
    <p:sldId id="612" r:id="rId49"/>
    <p:sldId id="613" r:id="rId50"/>
    <p:sldId id="614" r:id="rId51"/>
    <p:sldId id="615" r:id="rId52"/>
    <p:sldId id="617" r:id="rId54"/>
    <p:sldId id="618" r:id="rId55"/>
    <p:sldId id="619" r:id="rId56"/>
    <p:sldId id="365" r:id="rId60"/>
    <p:sldId id="571" r:id="rId61"/>
    <p:sldId id="572" r:id="rId62"/>
    <p:sldId id="574" r:id="rId64"/>
    <p:sldId id="576" r:id="rId66"/>
    <p:sldId id="577" r:id="rId67"/>
    <p:sldId id="578" r:id="rId68"/>
    <p:sldId id="579" r:id="rId69"/>
    <p:sldId id="581" r:id="rId71"/>
    <p:sldId id="582" r:id="rId72"/>
    <p:sldId id="583" r:id="rId73"/>
  </p:sldIdLst>
  <p:sldSz cx="10691813" cy="7559675"/>
  <p:notesSz cx="6858000" cy="9144000"/>
  <p:embeddedFontLst>
    <p:embeddedFont>
      <p:font typeface="Arial Black" panose="020B0604020202020204" pitchFamily="34" charset="0"/>
      <p:bold r:id="rId95"/>
    </p:embeddedFont>
    <p:embeddedFont>
      <p:font typeface="Calibri" panose="020F0502020204030204" pitchFamily="34" charset="0"/>
      <p:regular r:id="rId96"/>
      <p:bold r:id="rId97"/>
      <p:italic r:id="rId98"/>
      <p:boldItalic r:id="rId99"/>
    </p:embeddedFont>
    <p:embeddedFont>
      <p:font typeface="Univers LT Std 45 Light" panose="020B0403020202020204" pitchFamily="34" charset="77"/>
      <p:regular r:id="rId100"/>
      <p:bold r:id="rId101"/>
      <p:italic r:id="rId102"/>
    </p:embeddedFont>
    <p:embeddedFont>
      <p:font typeface="Univers LT Std 55" panose="020B0603020202020204" pitchFamily="34" charset="0"/>
      <p:regular r:id="rId103"/>
      <p:bold r:id="rId104"/>
    </p:embeddedFont>
  </p:embeddedFontLst>
  <p:defaultTextStyle>
    <a:defPPr>
      <a:defRPr lang="sv-SE"/>
    </a:defPPr>
    <a:lvl1pPr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20700" indent="-635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41400" indent="-1270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63688" indent="-1920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84388" indent="-2555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54B"/>
    <a:srgbClr val="C02200"/>
    <a:srgbClr val="C84108"/>
    <a:srgbClr val="EA5900"/>
    <a:srgbClr val="EF955A"/>
    <a:srgbClr val="EFCBA7"/>
    <a:srgbClr val="F9DFBA"/>
    <a:srgbClr val="B73A05"/>
    <a:srgbClr val="385722"/>
    <a:srgbClr val="3B9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8" autoAdjust="0"/>
    <p:restoredTop sz="95634"/>
  </p:normalViewPr>
  <p:slideViewPr>
    <p:cSldViewPr snapToGrid="0" snapToObjects="1">
      <p:cViewPr varScale="1">
        <p:scale>
          <a:sx n="103" d="100"/>
          <a:sy n="103" d="100"/>
        </p:scale>
        <p:origin x="648" y="168"/>
      </p:cViewPr>
      <p:guideLst>
        <p:guide orient="horz" pos="2336"/>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4" d="100"/>
          <a:sy n="154" d="100"/>
        </p:scale>
        <p:origin x="440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0" Type="http://schemas.openxmlformats.org/officeDocument/2006/relationships/font" Target="fonts/font6.fntdata"/><Relationship Id="rId101" Type="http://schemas.openxmlformats.org/officeDocument/2006/relationships/font" Target="fonts/font7.fntdata"/><Relationship Id="rId102" Type="http://schemas.openxmlformats.org/officeDocument/2006/relationships/font" Target="fonts/font8.fntdata"/><Relationship Id="rId103" Type="http://schemas.openxmlformats.org/officeDocument/2006/relationships/font" Target="fonts/font9.fntdata"/><Relationship Id="rId104" Type="http://schemas.openxmlformats.org/officeDocument/2006/relationships/font" Target="fonts/font10.fntdata"/><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08" Type="http://schemas.openxmlformats.org/officeDocument/2006/relationships/tableStyles" Target="tableStyles.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2" Type="http://schemas.openxmlformats.org/officeDocument/2006/relationships/slide" Target="slides/slid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3" Type="http://schemas.openxmlformats.org/officeDocument/2006/relationships/slide" Target="slides/slide2.xml"/><Relationship Id="rId30" Type="http://schemas.openxmlformats.org/officeDocument/2006/relationships/slide" Target="slides/slide29.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 Type="http://schemas.openxmlformats.org/officeDocument/2006/relationships/slide" Target="slides/slide3.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7" Type="http://schemas.openxmlformats.org/officeDocument/2006/relationships/slide" Target="slides/slide46.xml"/><Relationship Id="rId49" Type="http://schemas.openxmlformats.org/officeDocument/2006/relationships/slide" Target="slides/slide48.xml"/><Relationship Id="rId5" Type="http://schemas.openxmlformats.org/officeDocument/2006/relationships/slide" Target="slides/slide4.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6" Type="http://schemas.openxmlformats.org/officeDocument/2006/relationships/slide" Target="slides/slide5.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4" Type="http://schemas.openxmlformats.org/officeDocument/2006/relationships/slide" Target="slides/slide63.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94" Type="http://schemas.openxmlformats.org/officeDocument/2006/relationships/notesMaster" Target="notesMasters/notesMaster1.xml"/><Relationship Id="rId95" Type="http://schemas.openxmlformats.org/officeDocument/2006/relationships/font" Target="fonts/font1.fntdata"/><Relationship Id="rId96" Type="http://schemas.openxmlformats.org/officeDocument/2006/relationships/font" Target="fonts/font2.fntdata"/><Relationship Id="rId97" Type="http://schemas.openxmlformats.org/officeDocument/2006/relationships/font" Target="fonts/font3.fntdata"/><Relationship Id="rId98" Type="http://schemas.openxmlformats.org/officeDocument/2006/relationships/font" Target="fonts/font4.fntdata"/><Relationship Id="rId99" Type="http://schemas.openxmlformats.org/officeDocument/2006/relationships/font" Target="fonts/font5.fntdata"/></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kalkylblad.xlsx"/><Relationship Id="rId5"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themeOverride" Target="../theme/themeOverride10.xml"/><Relationship Id="rId4"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microsoft.com/office/2011/relationships/chartStyle" Target="style100.xml"/><Relationship Id="rId2" Type="http://schemas.microsoft.com/office/2011/relationships/chartColorStyle" Target="colors100.xml"/><Relationship Id="rId3" Type="http://schemas.openxmlformats.org/officeDocument/2006/relationships/package" Target="../embeddings/Microsoft_Excel-kalkylblad99.xlsx"/><Relationship Id="rId4" Type="http://schemas.openxmlformats.org/officeDocument/2006/relationships/chartUserShapes" Target="../drawings/drawing76.xml"/></Relationships>
</file>

<file path=ppt/charts/_rels/chart101.xml.rels><?xml version='1.0' encoding='UTF-8' standalone='yes'?>
<Relationships xmlns="http://schemas.openxmlformats.org/package/2006/relationships"><Relationship Id="rId1" Type="http://schemas.microsoft.com/office/2011/relationships/chartStyle" Target="style101.xml"/><Relationship Id="rId2" Type="http://schemas.microsoft.com/office/2011/relationships/chartColorStyle" Target="colors101.xml"/><Relationship Id="rId3" Type="http://schemas.openxmlformats.org/officeDocument/2006/relationships/package" Target="../embeddings/Microsoft_Excel-kalkylblad100.xlsx"/><Relationship Id="rId4" Type="http://schemas.openxmlformats.org/officeDocument/2006/relationships/chartUserShapes" Target="../drawings/drawing77.xml"/></Relationships>
</file>

<file path=ppt/charts/_rels/chart102.xml.rels><?xml version='1.0' encoding='UTF-8' standalone='yes'?>
<Relationships xmlns="http://schemas.openxmlformats.org/package/2006/relationships"><Relationship Id="rId1" Type="http://schemas.microsoft.com/office/2011/relationships/chartStyle" Target="style102.xml"/><Relationship Id="rId2" Type="http://schemas.microsoft.com/office/2011/relationships/chartColorStyle" Target="colors102.xml"/><Relationship Id="rId3" Type="http://schemas.openxmlformats.org/officeDocument/2006/relationships/package" Target="../embeddings/Microsoft_Excel-kalkylblad101.xlsx"/><Relationship Id="rId4" Type="http://schemas.openxmlformats.org/officeDocument/2006/relationships/chartUserShapes" Target="../drawings/drawing78.xml"/></Relationships>
</file>

<file path=ppt/charts/_rels/chart103.xml.rels><?xml version='1.0' encoding='UTF-8' standalone='yes'?>
<Relationships xmlns="http://schemas.openxmlformats.org/package/2006/relationships"><Relationship Id="rId1" Type="http://schemas.microsoft.com/office/2011/relationships/chartStyle" Target="style103.xml"/><Relationship Id="rId2" Type="http://schemas.microsoft.com/office/2011/relationships/chartColorStyle" Target="colors103.xml"/><Relationship Id="rId3" Type="http://schemas.openxmlformats.org/officeDocument/2006/relationships/package" Target="../embeddings/Microsoft_Excel-kalkylblad102.xlsx"/><Relationship Id="rId4" Type="http://schemas.openxmlformats.org/officeDocument/2006/relationships/chartUserShapes" Target="../drawings/drawing79.xml"/></Relationships>
</file>

<file path=ppt/charts/_rels/chart104.xml.rels><?xml version='1.0' encoding='UTF-8' standalone='yes'?>
<Relationships xmlns="http://schemas.openxmlformats.org/package/2006/relationships"><Relationship Id="rId1" Type="http://schemas.microsoft.com/office/2011/relationships/chartStyle" Target="style104.xml"/><Relationship Id="rId2" Type="http://schemas.microsoft.com/office/2011/relationships/chartColorStyle" Target="colors104.xml"/><Relationship Id="rId3" Type="http://schemas.openxmlformats.org/officeDocument/2006/relationships/package" Target="../embeddings/Microsoft_Excel-kalkylblad103.xlsx"/><Relationship Id="rId4" Type="http://schemas.openxmlformats.org/officeDocument/2006/relationships/chartUserShapes" Target="../drawings/drawing80.xml"/></Relationships>
</file>

<file path=ppt/charts/_rels/chart105.xml.rels><?xml version='1.0' encoding='UTF-8' standalone='yes'?>
<Relationships xmlns="http://schemas.openxmlformats.org/package/2006/relationships"><Relationship Id="rId1" Type="http://schemas.microsoft.com/office/2011/relationships/chartStyle" Target="style105.xml"/><Relationship Id="rId2" Type="http://schemas.microsoft.com/office/2011/relationships/chartColorStyle" Target="colors105.xml"/><Relationship Id="rId3" Type="http://schemas.openxmlformats.org/officeDocument/2006/relationships/package" Target="../embeddings/Microsoft_Excel-kalkylblad104.xlsx"/><Relationship Id="rId4" Type="http://schemas.openxmlformats.org/officeDocument/2006/relationships/chartUserShapes" Target="../drawings/drawing81.xml"/></Relationships>
</file>

<file path=ppt/charts/_rels/chart106.xml.rels><?xml version='1.0' encoding='UTF-8' standalone='yes'?>
<Relationships xmlns="http://schemas.openxmlformats.org/package/2006/relationships"><Relationship Id="rId1" Type="http://schemas.microsoft.com/office/2011/relationships/chartStyle" Target="style106.xml"/><Relationship Id="rId2" Type="http://schemas.microsoft.com/office/2011/relationships/chartColorStyle" Target="colors106.xml"/><Relationship Id="rId3" Type="http://schemas.openxmlformats.org/officeDocument/2006/relationships/package" Target="../embeddings/Microsoft_Excel-kalkylblad105.xlsx"/><Relationship Id="rId4" Type="http://schemas.openxmlformats.org/officeDocument/2006/relationships/chartUserShapes" Target="../drawings/drawing82.xml"/></Relationships>
</file>

<file path=ppt/charts/_rels/chart107.xml.rels><?xml version='1.0' encoding='UTF-8' standalone='yes'?>
<Relationships xmlns="http://schemas.openxmlformats.org/package/2006/relationships"><Relationship Id="rId1" Type="http://schemas.microsoft.com/office/2011/relationships/chartStyle" Target="style107.xml"/><Relationship Id="rId2" Type="http://schemas.microsoft.com/office/2011/relationships/chartColorStyle" Target="colors107.xml"/><Relationship Id="rId3" Type="http://schemas.openxmlformats.org/officeDocument/2006/relationships/package" Target="../embeddings/Microsoft_Excel-kalkylblad106.xlsx"/><Relationship Id="rId4" Type="http://schemas.openxmlformats.org/officeDocument/2006/relationships/chartUserShapes" Target="../drawings/drawing83.xml"/></Relationships>
</file>

<file path=ppt/charts/_rels/chart108.xml.rels><?xml version='1.0' encoding='UTF-8' standalone='yes'?>
<Relationships xmlns="http://schemas.openxmlformats.org/package/2006/relationships"><Relationship Id="rId1" Type="http://schemas.microsoft.com/office/2011/relationships/chartStyle" Target="style108.xml"/><Relationship Id="rId2" Type="http://schemas.microsoft.com/office/2011/relationships/chartColorStyle" Target="colors108.xml"/><Relationship Id="rId3" Type="http://schemas.openxmlformats.org/officeDocument/2006/relationships/package" Target="../embeddings/Microsoft_Excel-kalkylblad107.xlsx"/><Relationship Id="rId4" Type="http://schemas.openxmlformats.org/officeDocument/2006/relationships/chartUserShapes" Target="../drawings/drawing84.xml"/></Relationships>
</file>

<file path=ppt/charts/_rels/chart109.xml.rels><?xml version='1.0' encoding='UTF-8' standalone='yes'?>
<Relationships xmlns="http://schemas.openxmlformats.org/package/2006/relationships"><Relationship Id="rId1" Type="http://schemas.microsoft.com/office/2011/relationships/chartStyle" Target="style109.xml"/><Relationship Id="rId2" Type="http://schemas.microsoft.com/office/2011/relationships/chartColorStyle" Target="colors109.xml"/><Relationship Id="rId3" Type="http://schemas.openxmlformats.org/officeDocument/2006/relationships/package" Target="../embeddings/Microsoft_Excel-kalkylblad108.xlsx"/><Relationship Id="rId4" Type="http://schemas.openxmlformats.org/officeDocument/2006/relationships/chartUserShapes" Target="../drawings/drawing85.xml"/></Relationships>
</file>

<file path=ppt/charts/_rels/chart111.xml.rels><?xml version='1.0' encoding='UTF-8' standalone='yes'?>
<Relationships xmlns="http://schemas.openxmlformats.org/package/2006/relationships"><Relationship Id="rId1" Type="http://schemas.microsoft.com/office/2011/relationships/chartStyle" Target="style111.xml"/><Relationship Id="rId2" Type="http://schemas.microsoft.com/office/2011/relationships/chartColorStyle" Target="colors111.xml"/><Relationship Id="rId3" Type="http://schemas.openxmlformats.org/officeDocument/2006/relationships/package" Target="../embeddings/Microsoft_Excel-kalkylblad110.xlsx"/><Relationship Id="rId4" Type="http://schemas.openxmlformats.org/officeDocument/2006/relationships/chartUserShapes" Target="../drawings/drawing87.xml"/></Relationships>
</file>

<file path=ppt/charts/_rels/chart112.xml.rels><?xml version='1.0' encoding='UTF-8' standalone='yes'?>
<Relationships xmlns="http://schemas.openxmlformats.org/package/2006/relationships"><Relationship Id="rId1" Type="http://schemas.microsoft.com/office/2011/relationships/chartStyle" Target="style112.xml"/><Relationship Id="rId2" Type="http://schemas.microsoft.com/office/2011/relationships/chartColorStyle" Target="colors112.xml"/><Relationship Id="rId3" Type="http://schemas.openxmlformats.org/officeDocument/2006/relationships/package" Target="../embeddings/Microsoft_Excel-kalkylblad111.xlsx"/><Relationship Id="rId4" Type="http://schemas.openxmlformats.org/officeDocument/2006/relationships/chartUserShapes" Target="../drawings/drawing88.xml"/></Relationships>
</file>

<file path=ppt/charts/_rels/chart113.xml.rels><?xml version='1.0' encoding='UTF-8' standalone='yes'?>
<Relationships xmlns="http://schemas.openxmlformats.org/package/2006/relationships"><Relationship Id="rId1" Type="http://schemas.microsoft.com/office/2011/relationships/chartStyle" Target="style113.xml"/><Relationship Id="rId2" Type="http://schemas.microsoft.com/office/2011/relationships/chartColorStyle" Target="colors113.xml"/><Relationship Id="rId3" Type="http://schemas.openxmlformats.org/officeDocument/2006/relationships/package" Target="../embeddings/Microsoft_Excel-kalkylblad112.xlsx"/><Relationship Id="rId4" Type="http://schemas.openxmlformats.org/officeDocument/2006/relationships/chartUserShapes" Target="../drawings/drawing89.xml"/></Relationships>
</file>

<file path=ppt/charts/_rels/chart114.xml.rels><?xml version='1.0' encoding='UTF-8' standalone='yes'?>
<Relationships xmlns="http://schemas.openxmlformats.org/package/2006/relationships"><Relationship Id="rId1" Type="http://schemas.microsoft.com/office/2011/relationships/chartStyle" Target="style114.xml"/><Relationship Id="rId2" Type="http://schemas.microsoft.com/office/2011/relationships/chartColorStyle" Target="colors114.xml"/><Relationship Id="rId3" Type="http://schemas.openxmlformats.org/officeDocument/2006/relationships/package" Target="../embeddings/Microsoft_Excel-kalkylblad113.xlsx"/><Relationship Id="rId4" Type="http://schemas.openxmlformats.org/officeDocument/2006/relationships/chartUserShapes" Target="../drawings/drawing90.xml"/></Relationships>
</file>

<file path=ppt/charts/_rels/chart115.xml.rels><?xml version='1.0' encoding='UTF-8' standalone='yes'?>
<Relationships xmlns="http://schemas.openxmlformats.org/package/2006/relationships"><Relationship Id="rId1" Type="http://schemas.microsoft.com/office/2011/relationships/chartStyle" Target="style115.xml"/><Relationship Id="rId2" Type="http://schemas.microsoft.com/office/2011/relationships/chartColorStyle" Target="colors115.xml"/><Relationship Id="rId3" Type="http://schemas.openxmlformats.org/officeDocument/2006/relationships/package" Target="../embeddings/Microsoft_Excel-kalkylblad114.xlsx"/><Relationship Id="rId4" Type="http://schemas.openxmlformats.org/officeDocument/2006/relationships/chartUserShapes" Target="../drawings/drawing91.xml"/></Relationships>
</file>

<file path=ppt/charts/_rels/chart116.xml.rels><?xml version='1.0' encoding='UTF-8' standalone='yes'?>
<Relationships xmlns="http://schemas.openxmlformats.org/package/2006/relationships"><Relationship Id="rId1" Type="http://schemas.microsoft.com/office/2011/relationships/chartStyle" Target="style116.xml"/><Relationship Id="rId2" Type="http://schemas.microsoft.com/office/2011/relationships/chartColorStyle" Target="colors116.xml"/><Relationship Id="rId3" Type="http://schemas.openxmlformats.org/officeDocument/2006/relationships/package" Target="../embeddings/Microsoft_Excel-kalkylblad115.xlsx"/><Relationship Id="rId4" Type="http://schemas.openxmlformats.org/officeDocument/2006/relationships/chartUserShapes" Target="../drawings/drawing92.xml"/></Relationships>
</file>

<file path=ppt/charts/_rels/chart117.xml.rels><?xml version='1.0' encoding='UTF-8' standalone='yes'?>
<Relationships xmlns="http://schemas.openxmlformats.org/package/2006/relationships"><Relationship Id="rId1" Type="http://schemas.microsoft.com/office/2011/relationships/chartStyle" Target="style117.xml"/><Relationship Id="rId2" Type="http://schemas.microsoft.com/office/2011/relationships/chartColorStyle" Target="colors117.xml"/><Relationship Id="rId3" Type="http://schemas.openxmlformats.org/officeDocument/2006/relationships/package" Target="../embeddings/Microsoft_Excel-kalkylblad116.xlsx"/><Relationship Id="rId4" Type="http://schemas.openxmlformats.org/officeDocument/2006/relationships/chartUserShapes" Target="../drawings/drawing93.xml"/></Relationships>
</file>

<file path=ppt/charts/_rels/chart118.xml.rels><?xml version='1.0' encoding='UTF-8' standalone='yes'?>
<Relationships xmlns="http://schemas.openxmlformats.org/package/2006/relationships"><Relationship Id="rId1" Type="http://schemas.microsoft.com/office/2011/relationships/chartStyle" Target="style118.xml"/><Relationship Id="rId2" Type="http://schemas.microsoft.com/office/2011/relationships/chartColorStyle" Target="colors118.xml"/><Relationship Id="rId3" Type="http://schemas.openxmlformats.org/officeDocument/2006/relationships/package" Target="../embeddings/Microsoft_Excel-kalkylblad117.xlsx"/><Relationship Id="rId4" Type="http://schemas.openxmlformats.org/officeDocument/2006/relationships/chartUserShapes" Target="../drawings/drawing94.xml"/></Relationships>
</file>

<file path=ppt/charts/_rels/chart119.xml.rels><?xml version='1.0' encoding='UTF-8' standalone='yes'?>
<Relationships xmlns="http://schemas.openxmlformats.org/package/2006/relationships"><Relationship Id="rId1" Type="http://schemas.microsoft.com/office/2011/relationships/chartStyle" Target="style119.xml"/><Relationship Id="rId2" Type="http://schemas.microsoft.com/office/2011/relationships/chartColorStyle" Target="colors119.xml"/><Relationship Id="rId3" Type="http://schemas.openxmlformats.org/officeDocument/2006/relationships/package" Target="../embeddings/Microsoft_Excel-kalkylblad118.xlsx"/><Relationship Id="rId4" Type="http://schemas.openxmlformats.org/officeDocument/2006/relationships/chartUserShapes" Target="../drawings/drawing95.xml"/></Relationships>
</file>

<file path=ppt/charts/_rels/chart127.xml.rels><?xml version='1.0' encoding='UTF-8' standalone='yes'?>
<Relationships xmlns="http://schemas.openxmlformats.org/package/2006/relationships"><Relationship Id="rId1" Type="http://schemas.microsoft.com/office/2011/relationships/chartStyle" Target="style127.xml"/><Relationship Id="rId2" Type="http://schemas.microsoft.com/office/2011/relationships/chartColorStyle" Target="colors127.xml"/><Relationship Id="rId3" Type="http://schemas.openxmlformats.org/officeDocument/2006/relationships/package" Target="../embeddings/Microsoft_Excel-kalkylblad126.xlsx"/><Relationship Id="rId4" Type="http://schemas.openxmlformats.org/officeDocument/2006/relationships/chartUserShapes" Target="../drawings/drawing103.xml"/></Relationships>
</file>

<file path=ppt/charts/_rels/chart128.xml.rels><?xml version='1.0' encoding='UTF-8' standalone='yes'?>
<Relationships xmlns="http://schemas.openxmlformats.org/package/2006/relationships"><Relationship Id="rId1" Type="http://schemas.microsoft.com/office/2011/relationships/chartStyle" Target="style128.xml"/><Relationship Id="rId2" Type="http://schemas.microsoft.com/office/2011/relationships/chartColorStyle" Target="colors128.xml"/><Relationship Id="rId3" Type="http://schemas.openxmlformats.org/officeDocument/2006/relationships/package" Target="../embeddings/Microsoft_Excel-kalkylblad127.xlsx"/><Relationship Id="rId4" Type="http://schemas.openxmlformats.org/officeDocument/2006/relationships/chartUserShapes" Target="../drawings/drawing104.xml"/></Relationships>
</file>

<file path=ppt/charts/_rels/chart129.xml.rels><?xml version='1.0' encoding='UTF-8' standalone='yes'?>
<Relationships xmlns="http://schemas.openxmlformats.org/package/2006/relationships"><Relationship Id="rId1" Type="http://schemas.microsoft.com/office/2011/relationships/chartStyle" Target="style129.xml"/><Relationship Id="rId2" Type="http://schemas.microsoft.com/office/2011/relationships/chartColorStyle" Target="colors129.xml"/><Relationship Id="rId3" Type="http://schemas.openxmlformats.org/officeDocument/2006/relationships/package" Target="../embeddings/Microsoft_Excel-kalkylblad128.xlsx"/><Relationship Id="rId4" Type="http://schemas.openxmlformats.org/officeDocument/2006/relationships/chartUserShapes" Target="../drawings/drawing105.xml"/></Relationships>
</file>

<file path=ppt/charts/_rels/chart130.xml.rels><?xml version='1.0' encoding='UTF-8' standalone='yes'?>
<Relationships xmlns="http://schemas.openxmlformats.org/package/2006/relationships"><Relationship Id="rId1" Type="http://schemas.microsoft.com/office/2011/relationships/chartStyle" Target="style130.xml"/><Relationship Id="rId2" Type="http://schemas.microsoft.com/office/2011/relationships/chartColorStyle" Target="colors130.xml"/><Relationship Id="rId3" Type="http://schemas.openxmlformats.org/officeDocument/2006/relationships/package" Target="../embeddings/Microsoft_Excel-kalkylblad129.xlsx"/><Relationship Id="rId4" Type="http://schemas.openxmlformats.org/officeDocument/2006/relationships/chartUserShapes" Target="../drawings/drawing106.xml"/></Relationships>
</file>

<file path=ppt/charts/_rels/chart131.xml.rels><?xml version='1.0' encoding='UTF-8' standalone='yes'?>
<Relationships xmlns="http://schemas.openxmlformats.org/package/2006/relationships"><Relationship Id="rId1" Type="http://schemas.microsoft.com/office/2011/relationships/chartStyle" Target="style131.xml"/><Relationship Id="rId2" Type="http://schemas.microsoft.com/office/2011/relationships/chartColorStyle" Target="colors131.xml"/><Relationship Id="rId3" Type="http://schemas.openxmlformats.org/officeDocument/2006/relationships/package" Target="../embeddings/Microsoft_Excel-kalkylblad130.xlsx"/><Relationship Id="rId4" Type="http://schemas.openxmlformats.org/officeDocument/2006/relationships/chartUserShapes" Target="../drawings/drawing107.xml"/></Relationships>
</file>

<file path=ppt/charts/_rels/chart132.xml.rels><?xml version='1.0' encoding='UTF-8' standalone='yes'?>
<Relationships xmlns="http://schemas.openxmlformats.org/package/2006/relationships"><Relationship Id="rId1" Type="http://schemas.microsoft.com/office/2011/relationships/chartStyle" Target="style132.xml"/><Relationship Id="rId2" Type="http://schemas.microsoft.com/office/2011/relationships/chartColorStyle" Target="colors132.xml"/><Relationship Id="rId3" Type="http://schemas.openxmlformats.org/officeDocument/2006/relationships/package" Target="../embeddings/Microsoft_Excel-kalkylblad131.xlsx"/><Relationship Id="rId4" Type="http://schemas.openxmlformats.org/officeDocument/2006/relationships/chartUserShapes" Target="../drawings/drawing108.xml"/></Relationships>
</file>

<file path=ppt/charts/_rels/chart133.xml.rels><?xml version='1.0' encoding='UTF-8' standalone='yes'?>
<Relationships xmlns="http://schemas.openxmlformats.org/package/2006/relationships"><Relationship Id="rId1" Type="http://schemas.microsoft.com/office/2011/relationships/chartStyle" Target="style133.xml"/><Relationship Id="rId2" Type="http://schemas.microsoft.com/office/2011/relationships/chartColorStyle" Target="colors133.xml"/><Relationship Id="rId3" Type="http://schemas.openxmlformats.org/officeDocument/2006/relationships/package" Target="../embeddings/Microsoft_Excel-kalkylblad132.xlsx"/><Relationship Id="rId4" Type="http://schemas.openxmlformats.org/officeDocument/2006/relationships/chartUserShapes" Target="../drawings/drawing109.xml"/></Relationships>
</file>

<file path=ppt/charts/_rels/chart134.xml.rels><?xml version='1.0' encoding='UTF-8' standalone='yes'?>
<Relationships xmlns="http://schemas.openxmlformats.org/package/2006/relationships"><Relationship Id="rId1" Type="http://schemas.microsoft.com/office/2011/relationships/chartStyle" Target="style134.xml"/><Relationship Id="rId2" Type="http://schemas.microsoft.com/office/2011/relationships/chartColorStyle" Target="colors134.xml"/><Relationship Id="rId3" Type="http://schemas.openxmlformats.org/officeDocument/2006/relationships/package" Target="../embeddings/Microsoft_Excel-kalkylblad133.xlsx"/><Relationship Id="rId4" Type="http://schemas.openxmlformats.org/officeDocument/2006/relationships/chartUserShapes" Target="../drawings/drawing110.xml"/></Relationships>
</file>

<file path=ppt/charts/_rels/chart135.xml.rels><?xml version='1.0' encoding='UTF-8' standalone='yes'?>
<Relationships xmlns="http://schemas.openxmlformats.org/package/2006/relationships"><Relationship Id="rId1" Type="http://schemas.microsoft.com/office/2011/relationships/chartStyle" Target="style135.xml"/><Relationship Id="rId2" Type="http://schemas.microsoft.com/office/2011/relationships/chartColorStyle" Target="colors135.xml"/><Relationship Id="rId3" Type="http://schemas.openxmlformats.org/officeDocument/2006/relationships/package" Target="../embeddings/Microsoft_Excel-kalkylblad134.xlsx"/><Relationship Id="rId4" Type="http://schemas.openxmlformats.org/officeDocument/2006/relationships/chartUserShapes" Target="../drawings/drawing111.xml"/></Relationships>
</file>

<file path=ppt/charts/_rels/chart136.xml.rels><?xml version='1.0' encoding='UTF-8' standalone='yes'?>
<Relationships xmlns="http://schemas.openxmlformats.org/package/2006/relationships"><Relationship Id="rId1" Type="http://schemas.microsoft.com/office/2011/relationships/chartStyle" Target="style136.xml"/><Relationship Id="rId2" Type="http://schemas.microsoft.com/office/2011/relationships/chartColorStyle" Target="colors136.xml"/><Relationship Id="rId3" Type="http://schemas.openxmlformats.org/officeDocument/2006/relationships/package" Target="../embeddings/Microsoft_Excel-kalkylblad135.xlsx"/><Relationship Id="rId4" Type="http://schemas.openxmlformats.org/officeDocument/2006/relationships/chartUserShapes" Target="../drawings/drawing112.xml"/></Relationships>
</file>

<file path=ppt/charts/_rels/chart137.xml.rels><?xml version='1.0' encoding='UTF-8' standalone='yes'?>
<Relationships xmlns="http://schemas.openxmlformats.org/package/2006/relationships"><Relationship Id="rId1" Type="http://schemas.microsoft.com/office/2011/relationships/chartStyle" Target="style137.xml"/><Relationship Id="rId2" Type="http://schemas.microsoft.com/office/2011/relationships/chartColorStyle" Target="colors137.xml"/><Relationship Id="rId3" Type="http://schemas.openxmlformats.org/officeDocument/2006/relationships/package" Target="../embeddings/Microsoft_Excel-kalkylblad136.xlsx"/><Relationship Id="rId4" Type="http://schemas.openxmlformats.org/officeDocument/2006/relationships/chartUserShapes" Target="../drawings/drawing113.xml"/></Relationships>
</file>

<file path=ppt/charts/_rels/chart139.xml.rels><?xml version='1.0' encoding='UTF-8' standalone='yes'?>
<Relationships xmlns="http://schemas.openxmlformats.org/package/2006/relationships"><Relationship Id="rId1" Type="http://schemas.microsoft.com/office/2011/relationships/chartStyle" Target="style139.xml"/><Relationship Id="rId2" Type="http://schemas.microsoft.com/office/2011/relationships/chartColorStyle" Target="colors139.xml"/><Relationship Id="rId3" Type="http://schemas.openxmlformats.org/officeDocument/2006/relationships/package" Target="../embeddings/Microsoft_Excel-kalkylblad138.xlsx"/><Relationship Id="rId4" Type="http://schemas.openxmlformats.org/officeDocument/2006/relationships/chartUserShapes" Target="../drawings/drawing115.xml"/></Relationships>
</file>

<file path=ppt/charts/_rels/chart140.xml.rels><?xml version='1.0' encoding='UTF-8' standalone='yes'?>
<Relationships xmlns="http://schemas.openxmlformats.org/package/2006/relationships"><Relationship Id="rId1" Type="http://schemas.microsoft.com/office/2011/relationships/chartStyle" Target="style140.xml"/><Relationship Id="rId2" Type="http://schemas.microsoft.com/office/2011/relationships/chartColorStyle" Target="colors140.xml"/><Relationship Id="rId3" Type="http://schemas.openxmlformats.org/officeDocument/2006/relationships/package" Target="../embeddings/Microsoft_Excel-kalkylblad139.xlsx"/><Relationship Id="rId4" Type="http://schemas.openxmlformats.org/officeDocument/2006/relationships/chartUserShapes" Target="../drawings/drawing116.xml"/></Relationships>
</file>

<file path=ppt/charts/_rels/chart141.xml.rels><?xml version='1.0' encoding='UTF-8' standalone='yes'?>
<Relationships xmlns="http://schemas.openxmlformats.org/package/2006/relationships"><Relationship Id="rId1" Type="http://schemas.microsoft.com/office/2011/relationships/chartStyle" Target="style141.xml"/><Relationship Id="rId2" Type="http://schemas.microsoft.com/office/2011/relationships/chartColorStyle" Target="colors141.xml"/><Relationship Id="rId3" Type="http://schemas.openxmlformats.org/officeDocument/2006/relationships/package" Target="../embeddings/Microsoft_Excel-kalkylblad140.xlsx"/><Relationship Id="rId4" Type="http://schemas.openxmlformats.org/officeDocument/2006/relationships/chartUserShapes" Target="../drawings/drawing117.xml"/></Relationships>
</file>

<file path=ppt/charts/_rels/chart142.xml.rels><?xml version='1.0' encoding='UTF-8' standalone='yes'?>
<Relationships xmlns="http://schemas.openxmlformats.org/package/2006/relationships"><Relationship Id="rId1" Type="http://schemas.microsoft.com/office/2011/relationships/chartStyle" Target="style142.xml"/><Relationship Id="rId2" Type="http://schemas.microsoft.com/office/2011/relationships/chartColorStyle" Target="colors142.xml"/><Relationship Id="rId3" Type="http://schemas.openxmlformats.org/officeDocument/2006/relationships/package" Target="../embeddings/Microsoft_Excel-kalkylblad141.xlsx"/><Relationship Id="rId4" Type="http://schemas.openxmlformats.org/officeDocument/2006/relationships/chartUserShapes" Target="../drawings/drawing118.xml"/></Relationships>
</file>

<file path=ppt/charts/_rels/chart144.xml.rels><?xml version='1.0' encoding='UTF-8' standalone='yes'?>
<Relationships xmlns="http://schemas.openxmlformats.org/package/2006/relationships"><Relationship Id="rId1" Type="http://schemas.microsoft.com/office/2011/relationships/chartStyle" Target="style144.xml"/><Relationship Id="rId2" Type="http://schemas.microsoft.com/office/2011/relationships/chartColorStyle" Target="colors144.xml"/><Relationship Id="rId3" Type="http://schemas.openxmlformats.org/officeDocument/2006/relationships/package" Target="../embeddings/Microsoft_Excel-kalkylblad143.xlsx"/><Relationship Id="rId4" Type="http://schemas.openxmlformats.org/officeDocument/2006/relationships/chartUserShapes" Target="../drawings/drawing120.xml"/></Relationships>
</file>

<file path=ppt/charts/_rels/chart145.xml.rels><?xml version='1.0' encoding='UTF-8' standalone='yes'?>
<Relationships xmlns="http://schemas.openxmlformats.org/package/2006/relationships"><Relationship Id="rId1" Type="http://schemas.microsoft.com/office/2011/relationships/chartStyle" Target="style145.xml"/><Relationship Id="rId2" Type="http://schemas.microsoft.com/office/2011/relationships/chartColorStyle" Target="colors145.xml"/><Relationship Id="rId3" Type="http://schemas.openxmlformats.org/officeDocument/2006/relationships/package" Target="../embeddings/Microsoft_Excel-kalkylblad144.xlsx"/><Relationship Id="rId4" Type="http://schemas.openxmlformats.org/officeDocument/2006/relationships/chartUserShapes" Target="../drawings/drawing121.xml"/></Relationships>
</file>

<file path=ppt/charts/_rels/chart146.xml.rels><?xml version='1.0' encoding='UTF-8' standalone='yes'?>
<Relationships xmlns="http://schemas.openxmlformats.org/package/2006/relationships"><Relationship Id="rId1" Type="http://schemas.microsoft.com/office/2011/relationships/chartStyle" Target="style146.xml"/><Relationship Id="rId2" Type="http://schemas.microsoft.com/office/2011/relationships/chartColorStyle" Target="colors146.xml"/><Relationship Id="rId3" Type="http://schemas.openxmlformats.org/officeDocument/2006/relationships/package" Target="../embeddings/Microsoft_Excel-kalkylblad145.xlsx"/><Relationship Id="rId4" Type="http://schemas.openxmlformats.org/officeDocument/2006/relationships/chartUserShapes" Target="../drawings/drawing122.xml"/></Relationships>
</file>

<file path=ppt/charts/_rels/chart147.xml.rels><?xml version='1.0' encoding='UTF-8' standalone='yes'?>
<Relationships xmlns="http://schemas.openxmlformats.org/package/2006/relationships"><Relationship Id="rId1" Type="http://schemas.microsoft.com/office/2011/relationships/chartStyle" Target="style147.xml"/><Relationship Id="rId2" Type="http://schemas.microsoft.com/office/2011/relationships/chartColorStyle" Target="colors147.xml"/><Relationship Id="rId3" Type="http://schemas.openxmlformats.org/officeDocument/2006/relationships/package" Target="../embeddings/Microsoft_Excel-kalkylblad146.xlsx"/><Relationship Id="rId4" Type="http://schemas.openxmlformats.org/officeDocument/2006/relationships/chartUserShapes" Target="../drawings/drawing123.xml"/></Relationships>
</file>

<file path=ppt/charts/_rels/chart148.xml.rels><?xml version='1.0' encoding='UTF-8' standalone='yes'?>
<Relationships xmlns="http://schemas.openxmlformats.org/package/2006/relationships"><Relationship Id="rId1" Type="http://schemas.microsoft.com/office/2011/relationships/chartStyle" Target="style148.xml"/><Relationship Id="rId2" Type="http://schemas.microsoft.com/office/2011/relationships/chartColorStyle" Target="colors148.xml"/><Relationship Id="rId3" Type="http://schemas.openxmlformats.org/officeDocument/2006/relationships/package" Target="../embeddings/Microsoft_Excel-kalkylblad147.xlsx"/><Relationship Id="rId4" Type="http://schemas.openxmlformats.org/officeDocument/2006/relationships/chartUserShapes" Target="../drawings/drawing124.xml"/></Relationships>
</file>

<file path=ppt/charts/_rels/chart149.xml.rels><?xml version='1.0' encoding='UTF-8' standalone='yes'?>
<Relationships xmlns="http://schemas.openxmlformats.org/package/2006/relationships"><Relationship Id="rId1" Type="http://schemas.microsoft.com/office/2011/relationships/chartStyle" Target="style149.xml"/><Relationship Id="rId2" Type="http://schemas.microsoft.com/office/2011/relationships/chartColorStyle" Target="colors149.xml"/><Relationship Id="rId3" Type="http://schemas.openxmlformats.org/officeDocument/2006/relationships/package" Target="../embeddings/Microsoft_Excel-kalkylblad148.xlsx"/><Relationship Id="rId4" Type="http://schemas.openxmlformats.org/officeDocument/2006/relationships/chartUserShapes" Target="../drawings/drawing125.xml"/></Relationships>
</file>

<file path=ppt/charts/_rels/chart150.xml.rels><?xml version='1.0' encoding='UTF-8' standalone='yes'?>
<Relationships xmlns="http://schemas.openxmlformats.org/package/2006/relationships"><Relationship Id="rId1" Type="http://schemas.microsoft.com/office/2011/relationships/chartStyle" Target="style150.xml"/><Relationship Id="rId2" Type="http://schemas.microsoft.com/office/2011/relationships/chartColorStyle" Target="colors150.xml"/><Relationship Id="rId3" Type="http://schemas.openxmlformats.org/officeDocument/2006/relationships/package" Target="../embeddings/Microsoft_Excel-kalkylblad149.xlsx"/><Relationship Id="rId4" Type="http://schemas.openxmlformats.org/officeDocument/2006/relationships/chartUserShapes" Target="../drawings/drawing126.xml"/></Relationships>
</file>

<file path=ppt/charts/_rels/chart151.xml.rels><?xml version='1.0' encoding='UTF-8' standalone='yes'?>
<Relationships xmlns="http://schemas.openxmlformats.org/package/2006/relationships"><Relationship Id="rId1" Type="http://schemas.microsoft.com/office/2011/relationships/chartStyle" Target="style151.xml"/><Relationship Id="rId2" Type="http://schemas.microsoft.com/office/2011/relationships/chartColorStyle" Target="colors151.xml"/><Relationship Id="rId3" Type="http://schemas.openxmlformats.org/officeDocument/2006/relationships/package" Target="../embeddings/Microsoft_Excel-kalkylblad150.xlsx"/><Relationship Id="rId4" Type="http://schemas.openxmlformats.org/officeDocument/2006/relationships/chartUserShapes" Target="../drawings/drawing127.xml"/></Relationships>
</file>

<file path=ppt/charts/_rels/chart152.xml.rels><?xml version='1.0' encoding='UTF-8' standalone='yes'?>
<Relationships xmlns="http://schemas.openxmlformats.org/package/2006/relationships"><Relationship Id="rId1" Type="http://schemas.microsoft.com/office/2011/relationships/chartStyle" Target="style152.xml"/><Relationship Id="rId2" Type="http://schemas.microsoft.com/office/2011/relationships/chartColorStyle" Target="colors152.xml"/><Relationship Id="rId3" Type="http://schemas.openxmlformats.org/officeDocument/2006/relationships/package" Target="../embeddings/Microsoft_Excel-kalkylblad151.xlsx"/><Relationship Id="rId4" Type="http://schemas.openxmlformats.org/officeDocument/2006/relationships/chartUserShapes" Target="../drawings/drawing128.xml"/></Relationships>
</file>

<file path=ppt/charts/_rels/chart153.xml.rels><?xml version='1.0' encoding='UTF-8' standalone='yes'?>
<Relationships xmlns="http://schemas.openxmlformats.org/package/2006/relationships"><Relationship Id="rId1" Type="http://schemas.microsoft.com/office/2011/relationships/chartStyle" Target="style153.xml"/><Relationship Id="rId2" Type="http://schemas.microsoft.com/office/2011/relationships/chartColorStyle" Target="colors153.xml"/><Relationship Id="rId3" Type="http://schemas.openxmlformats.org/officeDocument/2006/relationships/package" Target="../embeddings/Microsoft_Excel-kalkylblad152.xlsx"/><Relationship Id="rId4" Type="http://schemas.openxmlformats.org/officeDocument/2006/relationships/chartUserShapes" Target="../drawings/drawing129.xml"/></Relationships>
</file>

<file path=ppt/charts/_rels/chart154.xml.rels><?xml version='1.0' encoding='UTF-8' standalone='yes'?>
<Relationships xmlns="http://schemas.openxmlformats.org/package/2006/relationships"><Relationship Id="rId1" Type="http://schemas.microsoft.com/office/2011/relationships/chartStyle" Target="style154.xml"/><Relationship Id="rId2" Type="http://schemas.microsoft.com/office/2011/relationships/chartColorStyle" Target="colors154.xml"/><Relationship Id="rId3" Type="http://schemas.openxmlformats.org/officeDocument/2006/relationships/package" Target="../embeddings/Microsoft_Excel-kalkylblad153.xlsx"/><Relationship Id="rId4" Type="http://schemas.openxmlformats.org/officeDocument/2006/relationships/chartUserShapes" Target="../drawings/drawing130.xml"/></Relationships>
</file>

<file path=ppt/charts/_rels/chart155.xml.rels><?xml version='1.0' encoding='UTF-8' standalone='yes'?>
<Relationships xmlns="http://schemas.openxmlformats.org/package/2006/relationships"><Relationship Id="rId1" Type="http://schemas.microsoft.com/office/2011/relationships/chartStyle" Target="style155.xml"/><Relationship Id="rId2" Type="http://schemas.microsoft.com/office/2011/relationships/chartColorStyle" Target="colors155.xml"/><Relationship Id="rId3" Type="http://schemas.openxmlformats.org/officeDocument/2006/relationships/package" Target="../embeddings/Microsoft_Excel-kalkylblad154.xlsx"/><Relationship Id="rId4" Type="http://schemas.openxmlformats.org/officeDocument/2006/relationships/chartUserShapes" Target="../drawings/drawing131.xml"/></Relationships>
</file>

<file path=ppt/charts/_rels/chart156.xml.rels><?xml version='1.0' encoding='UTF-8' standalone='yes'?>
<Relationships xmlns="http://schemas.openxmlformats.org/package/2006/relationships"><Relationship Id="rId1" Type="http://schemas.microsoft.com/office/2011/relationships/chartStyle" Target="style156.xml"/><Relationship Id="rId2" Type="http://schemas.microsoft.com/office/2011/relationships/chartColorStyle" Target="colors156.xml"/><Relationship Id="rId3" Type="http://schemas.openxmlformats.org/officeDocument/2006/relationships/package" Target="../embeddings/Microsoft_Excel-kalkylblad155.xlsx"/><Relationship Id="rId4" Type="http://schemas.openxmlformats.org/officeDocument/2006/relationships/chartUserShapes" Target="../drawings/drawing132.xml"/></Relationships>
</file>

<file path=ppt/charts/_rels/chart158.xml.rels><?xml version='1.0' encoding='UTF-8' standalone='yes'?>
<Relationships xmlns="http://schemas.openxmlformats.org/package/2006/relationships"><Relationship Id="rId1" Type="http://schemas.microsoft.com/office/2011/relationships/chartStyle" Target="style158.xml"/><Relationship Id="rId2" Type="http://schemas.microsoft.com/office/2011/relationships/chartColorStyle" Target="colors158.xml"/><Relationship Id="rId3" Type="http://schemas.openxmlformats.org/officeDocument/2006/relationships/package" Target="../embeddings/Microsoft_Excel-kalkylblad157.xlsx"/><Relationship Id="rId4" Type="http://schemas.openxmlformats.org/officeDocument/2006/relationships/chartUserShapes" Target="../drawings/drawing134.xml"/></Relationships>
</file>

<file path=ppt/charts/_rels/chart159.xml.rels><?xml version='1.0' encoding='UTF-8' standalone='yes'?>
<Relationships xmlns="http://schemas.openxmlformats.org/package/2006/relationships"><Relationship Id="rId1" Type="http://schemas.microsoft.com/office/2011/relationships/chartStyle" Target="style159.xml"/><Relationship Id="rId2" Type="http://schemas.microsoft.com/office/2011/relationships/chartColorStyle" Target="colors159.xml"/><Relationship Id="rId3" Type="http://schemas.openxmlformats.org/officeDocument/2006/relationships/package" Target="../embeddings/Microsoft_Excel-kalkylblad158.xlsx"/><Relationship Id="rId4" Type="http://schemas.openxmlformats.org/officeDocument/2006/relationships/chartUserShapes" Target="../drawings/drawing135.xml"/></Relationships>
</file>

<file path=ppt/charts/_rels/chart160.xml.rels><?xml version='1.0' encoding='UTF-8' standalone='yes'?>
<Relationships xmlns="http://schemas.openxmlformats.org/package/2006/relationships"><Relationship Id="rId1" Type="http://schemas.microsoft.com/office/2011/relationships/chartStyle" Target="style160.xml"/><Relationship Id="rId2" Type="http://schemas.microsoft.com/office/2011/relationships/chartColorStyle" Target="colors160.xml"/><Relationship Id="rId3" Type="http://schemas.openxmlformats.org/officeDocument/2006/relationships/package" Target="../embeddings/Microsoft_Excel-kalkylblad159.xlsx"/><Relationship Id="rId4" Type="http://schemas.openxmlformats.org/officeDocument/2006/relationships/chartUserShapes" Target="../drawings/drawing136.xml"/></Relationships>
</file>

<file path=ppt/charts/_rels/chart161.xml.rels><?xml version='1.0' encoding='UTF-8' standalone='yes'?>
<Relationships xmlns="http://schemas.openxmlformats.org/package/2006/relationships"><Relationship Id="rId1" Type="http://schemas.microsoft.com/office/2011/relationships/chartStyle" Target="style161.xml"/><Relationship Id="rId2" Type="http://schemas.microsoft.com/office/2011/relationships/chartColorStyle" Target="colors161.xml"/><Relationship Id="rId3" Type="http://schemas.openxmlformats.org/officeDocument/2006/relationships/package" Target="../embeddings/Microsoft_Excel-kalkylblad160.xlsx"/><Relationship Id="rId4" Type="http://schemas.openxmlformats.org/officeDocument/2006/relationships/chartUserShapes" Target="../drawings/drawing137.xml"/></Relationships>
</file>

<file path=ppt/charts/_rels/chart162.xml.rels><?xml version='1.0' encoding='UTF-8' standalone='yes'?>
<Relationships xmlns="http://schemas.openxmlformats.org/package/2006/relationships"><Relationship Id="rId1" Type="http://schemas.microsoft.com/office/2011/relationships/chartStyle" Target="style162.xml"/><Relationship Id="rId2" Type="http://schemas.microsoft.com/office/2011/relationships/chartColorStyle" Target="colors162.xml"/><Relationship Id="rId3" Type="http://schemas.openxmlformats.org/officeDocument/2006/relationships/package" Target="../embeddings/Microsoft_Excel-kalkylblad161.xlsx"/><Relationship Id="rId4" Type="http://schemas.openxmlformats.org/officeDocument/2006/relationships/chartUserShapes" Target="../drawings/drawing138.xml"/></Relationships>
</file>

<file path=ppt/charts/_rels/chart163.xml.rels><?xml version='1.0' encoding='UTF-8' standalone='yes'?>
<Relationships xmlns="http://schemas.openxmlformats.org/package/2006/relationships"><Relationship Id="rId1" Type="http://schemas.microsoft.com/office/2011/relationships/chartStyle" Target="style163.xml"/><Relationship Id="rId2" Type="http://schemas.microsoft.com/office/2011/relationships/chartColorStyle" Target="colors163.xml"/><Relationship Id="rId3" Type="http://schemas.openxmlformats.org/officeDocument/2006/relationships/package" Target="../embeddings/Microsoft_Excel-kalkylblad162.xlsx"/><Relationship Id="rId4" Type="http://schemas.openxmlformats.org/officeDocument/2006/relationships/chartUserShapes" Target="../drawings/drawing139.xml"/></Relationships>
</file>

<file path=ppt/charts/_rels/chart164.xml.rels><?xml version='1.0' encoding='UTF-8' standalone='yes'?>
<Relationships xmlns="http://schemas.openxmlformats.org/package/2006/relationships"><Relationship Id="rId1" Type="http://schemas.microsoft.com/office/2011/relationships/chartStyle" Target="style164.xml"/><Relationship Id="rId2" Type="http://schemas.microsoft.com/office/2011/relationships/chartColorStyle" Target="colors164.xml"/><Relationship Id="rId3" Type="http://schemas.openxmlformats.org/officeDocument/2006/relationships/package" Target="../embeddings/Microsoft_Excel-kalkylblad163.xlsx"/><Relationship Id="rId4" Type="http://schemas.openxmlformats.org/officeDocument/2006/relationships/chartUserShapes" Target="../drawings/drawing140.xml"/></Relationships>
</file>

<file path=ppt/charts/_rels/chart165.xml.rels><?xml version='1.0' encoding='UTF-8' standalone='yes'?>
<Relationships xmlns="http://schemas.openxmlformats.org/package/2006/relationships"><Relationship Id="rId1" Type="http://schemas.microsoft.com/office/2011/relationships/chartStyle" Target="style165.xml"/><Relationship Id="rId2" Type="http://schemas.microsoft.com/office/2011/relationships/chartColorStyle" Target="colors165.xml"/><Relationship Id="rId3" Type="http://schemas.openxmlformats.org/officeDocument/2006/relationships/package" Target="../embeddings/Microsoft_Excel-kalkylblad164.xlsx"/><Relationship Id="rId4" Type="http://schemas.openxmlformats.org/officeDocument/2006/relationships/chartUserShapes" Target="../drawings/drawing141.xml"/></Relationships>
</file>

<file path=ppt/charts/_rels/chart166.xml.rels><?xml version='1.0' encoding='UTF-8' standalone='yes'?>
<Relationships xmlns="http://schemas.openxmlformats.org/package/2006/relationships"><Relationship Id="rId1" Type="http://schemas.microsoft.com/office/2011/relationships/chartStyle" Target="style166.xml"/><Relationship Id="rId2" Type="http://schemas.microsoft.com/office/2011/relationships/chartColorStyle" Target="colors166.xml"/><Relationship Id="rId3" Type="http://schemas.openxmlformats.org/officeDocument/2006/relationships/package" Target="../embeddings/Microsoft_Excel-kalkylblad165.xlsx"/><Relationship Id="rId4" Type="http://schemas.openxmlformats.org/officeDocument/2006/relationships/chartUserShapes" Target="../drawings/drawing142.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2.xml"/><Relationship Id="rId4"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kalkylblad24.xlsx"/></Relationships>
</file>

<file path=ppt/charts/_rels/chart27.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kalkylblad28.xlsx"/></Relationships>
</file>

<file path=ppt/charts/_rels/chart30.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kalkylblad32.xlsx"/><Relationship Id="rId4" Type="http://schemas.openxmlformats.org/officeDocument/2006/relationships/chartUserShapes" Target="../drawings/drawing9.xml"/></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kalkylblad33.xlsx"/><Relationship Id="rId4" Type="http://schemas.openxmlformats.org/officeDocument/2006/relationships/chartUserShapes" Target="../drawings/drawing10.xml"/></Relationships>
</file>

<file path=ppt/charts/_rels/chart35.xml.rels><?xml version='1.0' encoding='UTF-8' standalone='yes'?>
<Relationships xmlns="http://schemas.openxmlformats.org/package/2006/relationships"><Relationship Id="rId1" Type="http://schemas.microsoft.com/office/2011/relationships/chartStyle" Target="style35.xml"/><Relationship Id="rId2" Type="http://schemas.microsoft.com/office/2011/relationships/chartColorStyle" Target="colors35.xml"/><Relationship Id="rId3" Type="http://schemas.openxmlformats.org/officeDocument/2006/relationships/package" Target="../embeddings/Microsoft_Excel-kalkylblad34.xlsx"/><Relationship Id="rId4" Type="http://schemas.openxmlformats.org/officeDocument/2006/relationships/chartUserShapes" Target="../drawings/drawing11.xml"/></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kalkylblad35.xlsx"/><Relationship Id="rId4" Type="http://schemas.openxmlformats.org/officeDocument/2006/relationships/chartUserShapes" Target="../drawings/drawing12.xml"/></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package" Target="../embeddings/Microsoft_Excel-kalkylblad36.xlsx"/><Relationship Id="rId4" Type="http://schemas.openxmlformats.org/officeDocument/2006/relationships/chartUserShapes" Target="../drawings/drawing13.xml"/></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package" Target="../embeddings/Microsoft_Excel-kalkylblad37.xlsx"/><Relationship Id="rId4" Type="http://schemas.openxmlformats.org/officeDocument/2006/relationships/chartUserShapes" Target="../drawings/drawing14.xml"/></Relationships>
</file>

<file path=ppt/charts/_rels/chart39.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package" Target="../embeddings/Microsoft_Excel-kalkylblad38.xlsx"/><Relationship Id="rId4" Type="http://schemas.openxmlformats.org/officeDocument/2006/relationships/chartUserShapes" Target="../drawings/drawing15.xml"/></Relationships>
</file>

<file path=ppt/charts/_rels/chart40.xml.rels><?xml version='1.0' encoding='UTF-8' standalone='yes'?>
<Relationships xmlns="http://schemas.openxmlformats.org/package/2006/relationships"><Relationship Id="rId1" Type="http://schemas.microsoft.com/office/2011/relationships/chartStyle" Target="style40.xml"/><Relationship Id="rId2" Type="http://schemas.microsoft.com/office/2011/relationships/chartColorStyle" Target="colors40.xml"/><Relationship Id="rId3" Type="http://schemas.openxmlformats.org/officeDocument/2006/relationships/package" Target="../embeddings/Microsoft_Excel-kalkylblad39.xlsx"/><Relationship Id="rId4" Type="http://schemas.openxmlformats.org/officeDocument/2006/relationships/chartUserShapes" Target="../drawings/drawing16.xml"/></Relationships>
</file>

<file path=ppt/charts/_rels/chart41.xml.rels><?xml version='1.0' encoding='UTF-8' standalone='yes'?>
<Relationships xmlns="http://schemas.openxmlformats.org/package/2006/relationships"><Relationship Id="rId1" Type="http://schemas.microsoft.com/office/2011/relationships/chartStyle" Target="style41.xml"/><Relationship Id="rId2" Type="http://schemas.microsoft.com/office/2011/relationships/chartColorStyle" Target="colors41.xml"/><Relationship Id="rId3" Type="http://schemas.openxmlformats.org/officeDocument/2006/relationships/package" Target="../embeddings/Microsoft_Excel-kalkylblad40.xlsx"/><Relationship Id="rId4" Type="http://schemas.openxmlformats.org/officeDocument/2006/relationships/chartUserShapes" Target="../drawings/drawing17.xml"/></Relationships>
</file>

<file path=ppt/charts/_rels/chart42.xml.rels><?xml version='1.0' encoding='UTF-8' standalone='yes'?>
<Relationships xmlns="http://schemas.openxmlformats.org/package/2006/relationships"><Relationship Id="rId1" Type="http://schemas.microsoft.com/office/2011/relationships/chartStyle" Target="style42.xml"/><Relationship Id="rId2" Type="http://schemas.microsoft.com/office/2011/relationships/chartColorStyle" Target="colors42.xml"/><Relationship Id="rId3" Type="http://schemas.openxmlformats.org/officeDocument/2006/relationships/package" Target="../embeddings/Microsoft_Excel-kalkylblad41.xlsx"/><Relationship Id="rId4" Type="http://schemas.openxmlformats.org/officeDocument/2006/relationships/chartUserShapes" Target="../drawings/drawing18.xml"/></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kalkylblad42.xlsx"/><Relationship Id="rId4" Type="http://schemas.openxmlformats.org/officeDocument/2006/relationships/chartUserShapes" Target="../drawings/drawing19.xml"/></Relationships>
</file>

<file path=ppt/charts/_rels/chart45.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package" Target="../embeddings/Microsoft_Excel-kalkylblad44.xlsx"/><Relationship Id="rId4" Type="http://schemas.openxmlformats.org/officeDocument/2006/relationships/chartUserShapes" Target="../drawings/drawing21.xml"/></Relationships>
</file>

<file path=ppt/charts/_rels/chart46.xml.rels><?xml version='1.0' encoding='UTF-8' standalone='yes'?>
<Relationships xmlns="http://schemas.openxmlformats.org/package/2006/relationships"><Relationship Id="rId1" Type="http://schemas.microsoft.com/office/2011/relationships/chartStyle" Target="style46.xml"/><Relationship Id="rId2" Type="http://schemas.microsoft.com/office/2011/relationships/chartColorStyle" Target="colors46.xml"/><Relationship Id="rId3" Type="http://schemas.openxmlformats.org/officeDocument/2006/relationships/package" Target="../embeddings/Microsoft_Excel-kalkylblad45.xlsx"/><Relationship Id="rId4" Type="http://schemas.openxmlformats.org/officeDocument/2006/relationships/chartUserShapes" Target="../drawings/drawing22.xml"/></Relationships>
</file>

<file path=ppt/charts/_rels/chart47.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package" Target="../embeddings/Microsoft_Excel-kalkylblad46.xlsx"/><Relationship Id="rId4" Type="http://schemas.openxmlformats.org/officeDocument/2006/relationships/chartUserShapes" Target="../drawings/drawing23.xml"/></Relationships>
</file>

<file path=ppt/charts/_rels/chart48.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package" Target="../embeddings/Microsoft_Excel-kalkylblad47.xlsx"/><Relationship Id="rId4" Type="http://schemas.openxmlformats.org/officeDocument/2006/relationships/chartUserShapes" Target="../drawings/drawing24.xml"/></Relationships>
</file>

<file path=ppt/charts/_rels/chart50.xml.rels><?xml version='1.0' encoding='UTF-8' standalone='yes'?>
<Relationships xmlns="http://schemas.openxmlformats.org/package/2006/relationships"><Relationship Id="rId1" Type="http://schemas.microsoft.com/office/2011/relationships/chartStyle" Target="style50.xml"/><Relationship Id="rId2" Type="http://schemas.microsoft.com/office/2011/relationships/chartColorStyle" Target="colors50.xml"/><Relationship Id="rId3" Type="http://schemas.openxmlformats.org/officeDocument/2006/relationships/package" Target="../embeddings/Microsoft_Excel-kalkylblad49.xlsx"/><Relationship Id="rId4" Type="http://schemas.openxmlformats.org/officeDocument/2006/relationships/chartUserShapes" Target="../drawings/drawing26.xml"/></Relationships>
</file>

<file path=ppt/charts/_rels/chart51.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package" Target="../embeddings/Microsoft_Excel-kalkylblad50.xlsx"/><Relationship Id="rId4" Type="http://schemas.openxmlformats.org/officeDocument/2006/relationships/chartUserShapes" Target="../drawings/drawing27.xml"/></Relationships>
</file>

<file path=ppt/charts/_rels/chart52.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package" Target="../embeddings/Microsoft_Excel-kalkylblad51.xlsx"/><Relationship Id="rId4" Type="http://schemas.openxmlformats.org/officeDocument/2006/relationships/chartUserShapes" Target="../drawings/drawing28.xml"/></Relationships>
</file>

<file path=ppt/charts/_rels/chart53.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package" Target="../embeddings/Microsoft_Excel-kalkylblad52.xlsx"/><Relationship Id="rId4" Type="http://schemas.openxmlformats.org/officeDocument/2006/relationships/chartUserShapes" Target="../drawings/drawing29.xml"/></Relationships>
</file>

<file path=ppt/charts/_rels/chart54.xml.rels><?xml version='1.0' encoding='UTF-8' standalone='yes'?>
<Relationships xmlns="http://schemas.openxmlformats.org/package/2006/relationships"><Relationship Id="rId1" Type="http://schemas.microsoft.com/office/2011/relationships/chartStyle" Target="style54.xml"/><Relationship Id="rId2" Type="http://schemas.microsoft.com/office/2011/relationships/chartColorStyle" Target="colors54.xml"/><Relationship Id="rId3" Type="http://schemas.openxmlformats.org/officeDocument/2006/relationships/package" Target="../embeddings/Microsoft_Excel-kalkylblad53.xlsx"/><Relationship Id="rId4" Type="http://schemas.openxmlformats.org/officeDocument/2006/relationships/chartUserShapes" Target="../drawings/drawing30.xml"/></Relationships>
</file>

<file path=ppt/charts/_rels/chart55.xml.rels><?xml version='1.0' encoding='UTF-8' standalone='yes'?>
<Relationships xmlns="http://schemas.openxmlformats.org/package/2006/relationships"><Relationship Id="rId1" Type="http://schemas.microsoft.com/office/2011/relationships/chartStyle" Target="style55.xml"/><Relationship Id="rId2" Type="http://schemas.microsoft.com/office/2011/relationships/chartColorStyle" Target="colors55.xml"/><Relationship Id="rId3" Type="http://schemas.openxmlformats.org/officeDocument/2006/relationships/package" Target="../embeddings/Microsoft_Excel-kalkylblad54.xlsx"/><Relationship Id="rId4" Type="http://schemas.openxmlformats.org/officeDocument/2006/relationships/chartUserShapes" Target="../drawings/drawing31.xml"/></Relationships>
</file>

<file path=ppt/charts/_rels/chart56.xml.rels><?xml version='1.0' encoding='UTF-8' standalone='yes'?>
<Relationships xmlns="http://schemas.openxmlformats.org/package/2006/relationships"><Relationship Id="rId1" Type="http://schemas.microsoft.com/office/2011/relationships/chartStyle" Target="style56.xml"/><Relationship Id="rId2" Type="http://schemas.microsoft.com/office/2011/relationships/chartColorStyle" Target="colors56.xml"/><Relationship Id="rId3" Type="http://schemas.openxmlformats.org/officeDocument/2006/relationships/package" Target="../embeddings/Microsoft_Excel-kalkylblad55.xlsx"/><Relationship Id="rId4" Type="http://schemas.openxmlformats.org/officeDocument/2006/relationships/chartUserShapes" Target="../drawings/drawing32.xml"/></Relationships>
</file>

<file path=ppt/charts/_rels/chart57.xml.rels><?xml version='1.0' encoding='UTF-8' standalone='yes'?>
<Relationships xmlns="http://schemas.openxmlformats.org/package/2006/relationships"><Relationship Id="rId1" Type="http://schemas.microsoft.com/office/2011/relationships/chartStyle" Target="style57.xml"/><Relationship Id="rId2" Type="http://schemas.microsoft.com/office/2011/relationships/chartColorStyle" Target="colors57.xml"/><Relationship Id="rId3" Type="http://schemas.openxmlformats.org/officeDocument/2006/relationships/package" Target="../embeddings/Microsoft_Excel-kalkylblad56.xlsx"/><Relationship Id="rId4" Type="http://schemas.openxmlformats.org/officeDocument/2006/relationships/chartUserShapes" Target="../drawings/drawing33.xml"/></Relationships>
</file>

<file path=ppt/charts/_rels/chart58.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package" Target="../embeddings/Microsoft_Excel-kalkylblad57.xlsx"/><Relationship Id="rId4" Type="http://schemas.openxmlformats.org/officeDocument/2006/relationships/chartUserShapes" Target="../drawings/drawing34.xml"/></Relationships>
</file>

<file path=ppt/charts/_rels/chart59.xml.rels><?xml version='1.0' encoding='UTF-8' standalone='yes'?>
<Relationships xmlns="http://schemas.openxmlformats.org/package/2006/relationships"><Relationship Id="rId1" Type="http://schemas.microsoft.com/office/2011/relationships/chartStyle" Target="style59.xml"/><Relationship Id="rId2" Type="http://schemas.microsoft.com/office/2011/relationships/chartColorStyle" Target="colors59.xml"/><Relationship Id="rId3" Type="http://schemas.openxmlformats.org/officeDocument/2006/relationships/package" Target="../embeddings/Microsoft_Excel-kalkylblad58.xlsx"/><Relationship Id="rId4" Type="http://schemas.openxmlformats.org/officeDocument/2006/relationships/chartUserShapes" Target="../drawings/drawing35.xml"/></Relationships>
</file>

<file path=ppt/charts/_rels/chart60.xml.rels><?xml version='1.0' encoding='UTF-8' standalone='yes'?>
<Relationships xmlns="http://schemas.openxmlformats.org/package/2006/relationships"><Relationship Id="rId1" Type="http://schemas.microsoft.com/office/2011/relationships/chartStyle" Target="style60.xml"/><Relationship Id="rId2" Type="http://schemas.microsoft.com/office/2011/relationships/chartColorStyle" Target="colors60.xml"/><Relationship Id="rId3" Type="http://schemas.openxmlformats.org/officeDocument/2006/relationships/package" Target="../embeddings/Microsoft_Excel-kalkylblad59.xlsx"/><Relationship Id="rId4" Type="http://schemas.openxmlformats.org/officeDocument/2006/relationships/chartUserShapes" Target="../drawings/drawing36.xml"/></Relationships>
</file>

<file path=ppt/charts/_rels/chart61.xml.rels><?xml version='1.0' encoding='UTF-8' standalone='yes'?>
<Relationships xmlns="http://schemas.openxmlformats.org/package/2006/relationships"><Relationship Id="rId1" Type="http://schemas.microsoft.com/office/2011/relationships/chartStyle" Target="style61.xml"/><Relationship Id="rId2" Type="http://schemas.microsoft.com/office/2011/relationships/chartColorStyle" Target="colors61.xml"/><Relationship Id="rId3" Type="http://schemas.openxmlformats.org/officeDocument/2006/relationships/package" Target="../embeddings/Microsoft_Excel-kalkylblad60.xlsx"/><Relationship Id="rId4" Type="http://schemas.openxmlformats.org/officeDocument/2006/relationships/chartUserShapes" Target="../drawings/drawing37.xml"/></Relationships>
</file>

<file path=ppt/charts/_rels/chart62.xml.rels><?xml version='1.0' encoding='UTF-8' standalone='yes'?>
<Relationships xmlns="http://schemas.openxmlformats.org/package/2006/relationships"><Relationship Id="rId1" Type="http://schemas.microsoft.com/office/2011/relationships/chartStyle" Target="style62.xml"/><Relationship Id="rId2" Type="http://schemas.microsoft.com/office/2011/relationships/chartColorStyle" Target="colors62.xml"/><Relationship Id="rId3" Type="http://schemas.openxmlformats.org/officeDocument/2006/relationships/package" Target="../embeddings/Microsoft_Excel-kalkylblad61.xlsx"/><Relationship Id="rId4" Type="http://schemas.openxmlformats.org/officeDocument/2006/relationships/chartUserShapes" Target="../drawings/drawing38.xml"/></Relationships>
</file>

<file path=ppt/charts/_rels/chart64.xml.rels><?xml version='1.0' encoding='UTF-8' standalone='yes'?>
<Relationships xmlns="http://schemas.openxmlformats.org/package/2006/relationships"><Relationship Id="rId1" Type="http://schemas.microsoft.com/office/2011/relationships/chartStyle" Target="style64.xml"/><Relationship Id="rId2" Type="http://schemas.microsoft.com/office/2011/relationships/chartColorStyle" Target="colors64.xml"/><Relationship Id="rId3" Type="http://schemas.openxmlformats.org/officeDocument/2006/relationships/package" Target="../embeddings/Microsoft_Excel-kalkylblad63.xlsx"/><Relationship Id="rId4" Type="http://schemas.openxmlformats.org/officeDocument/2006/relationships/chartUserShapes" Target="../drawings/drawing40.xml"/></Relationships>
</file>

<file path=ppt/charts/_rels/chart65.xml.rels><?xml version='1.0' encoding='UTF-8' standalone='yes'?>
<Relationships xmlns="http://schemas.openxmlformats.org/package/2006/relationships"><Relationship Id="rId1" Type="http://schemas.microsoft.com/office/2011/relationships/chartStyle" Target="style65.xml"/><Relationship Id="rId2" Type="http://schemas.microsoft.com/office/2011/relationships/chartColorStyle" Target="colors65.xml"/><Relationship Id="rId3" Type="http://schemas.openxmlformats.org/officeDocument/2006/relationships/package" Target="../embeddings/Microsoft_Excel-kalkylblad64.xlsx"/><Relationship Id="rId4" Type="http://schemas.openxmlformats.org/officeDocument/2006/relationships/chartUserShapes" Target="../drawings/drawing41.xml"/></Relationships>
</file>

<file path=ppt/charts/_rels/chart66.xml.rels><?xml version='1.0' encoding='UTF-8' standalone='yes'?>
<Relationships xmlns="http://schemas.openxmlformats.org/package/2006/relationships"><Relationship Id="rId1" Type="http://schemas.microsoft.com/office/2011/relationships/chartStyle" Target="style66.xml"/><Relationship Id="rId2" Type="http://schemas.microsoft.com/office/2011/relationships/chartColorStyle" Target="colors66.xml"/><Relationship Id="rId3" Type="http://schemas.openxmlformats.org/officeDocument/2006/relationships/package" Target="../embeddings/Microsoft_Excel-kalkylblad65.xlsx"/><Relationship Id="rId4" Type="http://schemas.openxmlformats.org/officeDocument/2006/relationships/chartUserShapes" Target="../drawings/drawing42.xml"/></Relationships>
</file>

<file path=ppt/charts/_rels/chart67.xml.rels><?xml version='1.0' encoding='UTF-8' standalone='yes'?>
<Relationships xmlns="http://schemas.openxmlformats.org/package/2006/relationships"><Relationship Id="rId1" Type="http://schemas.microsoft.com/office/2011/relationships/chartStyle" Target="style67.xml"/><Relationship Id="rId2" Type="http://schemas.microsoft.com/office/2011/relationships/chartColorStyle" Target="colors67.xml"/><Relationship Id="rId3" Type="http://schemas.openxmlformats.org/officeDocument/2006/relationships/package" Target="../embeddings/Microsoft_Excel-kalkylblad66.xlsx"/><Relationship Id="rId4" Type="http://schemas.openxmlformats.org/officeDocument/2006/relationships/chartUserShapes" Target="../drawings/drawing43.xml"/></Relationships>
</file>

<file path=ppt/charts/_rels/chart68.xml.rels><?xml version='1.0' encoding='UTF-8' standalone='yes'?>
<Relationships xmlns="http://schemas.openxmlformats.org/package/2006/relationships"><Relationship Id="rId1" Type="http://schemas.microsoft.com/office/2011/relationships/chartStyle" Target="style68.xml"/><Relationship Id="rId2" Type="http://schemas.microsoft.com/office/2011/relationships/chartColorStyle" Target="colors68.xml"/><Relationship Id="rId3" Type="http://schemas.openxmlformats.org/officeDocument/2006/relationships/package" Target="../embeddings/Microsoft_Excel-kalkylblad67.xlsx"/><Relationship Id="rId4" Type="http://schemas.openxmlformats.org/officeDocument/2006/relationships/chartUserShapes" Target="../drawings/drawing44.xml"/></Relationships>
</file>

<file path=ppt/charts/_rels/chart69.xml.rels><?xml version='1.0' encoding='UTF-8' standalone='yes'?>
<Relationships xmlns="http://schemas.openxmlformats.org/package/2006/relationships"><Relationship Id="rId1" Type="http://schemas.microsoft.com/office/2011/relationships/chartStyle" Target="style69.xml"/><Relationship Id="rId2" Type="http://schemas.microsoft.com/office/2011/relationships/chartColorStyle" Target="colors69.xml"/><Relationship Id="rId3" Type="http://schemas.openxmlformats.org/officeDocument/2006/relationships/package" Target="../embeddings/Microsoft_Excel-kalkylblad68.xlsx"/><Relationship Id="rId4" Type="http://schemas.openxmlformats.org/officeDocument/2006/relationships/chartUserShapes" Target="../drawings/drawing45.xml"/></Relationships>
</file>

<file path=ppt/charts/_rels/chart70.xml.rels><?xml version='1.0' encoding='UTF-8' standalone='yes'?>
<Relationships xmlns="http://schemas.openxmlformats.org/package/2006/relationships"><Relationship Id="rId1" Type="http://schemas.microsoft.com/office/2011/relationships/chartStyle" Target="style70.xml"/><Relationship Id="rId2" Type="http://schemas.microsoft.com/office/2011/relationships/chartColorStyle" Target="colors70.xml"/><Relationship Id="rId3" Type="http://schemas.openxmlformats.org/officeDocument/2006/relationships/package" Target="../embeddings/Microsoft_Excel-kalkylblad69.xlsx"/><Relationship Id="rId4" Type="http://schemas.openxmlformats.org/officeDocument/2006/relationships/chartUserShapes" Target="../drawings/drawing46.xml"/></Relationships>
</file>

<file path=ppt/charts/_rels/chart71.xml.rels><?xml version='1.0' encoding='UTF-8' standalone='yes'?>
<Relationships xmlns="http://schemas.openxmlformats.org/package/2006/relationships"><Relationship Id="rId1" Type="http://schemas.microsoft.com/office/2011/relationships/chartStyle" Target="style71.xml"/><Relationship Id="rId2" Type="http://schemas.microsoft.com/office/2011/relationships/chartColorStyle" Target="colors71.xml"/><Relationship Id="rId3" Type="http://schemas.openxmlformats.org/officeDocument/2006/relationships/package" Target="../embeddings/Microsoft_Excel-kalkylblad70.xlsx"/><Relationship Id="rId4" Type="http://schemas.openxmlformats.org/officeDocument/2006/relationships/chartUserShapes" Target="../drawings/drawing47.xml"/></Relationships>
</file>

<file path=ppt/charts/_rels/chart72.xml.rels><?xml version='1.0' encoding='UTF-8' standalone='yes'?>
<Relationships xmlns="http://schemas.openxmlformats.org/package/2006/relationships"><Relationship Id="rId1" Type="http://schemas.microsoft.com/office/2011/relationships/chartStyle" Target="style72.xml"/><Relationship Id="rId2" Type="http://schemas.microsoft.com/office/2011/relationships/chartColorStyle" Target="colors72.xml"/><Relationship Id="rId3" Type="http://schemas.openxmlformats.org/officeDocument/2006/relationships/package" Target="../embeddings/Microsoft_Excel-kalkylblad71.xlsx"/><Relationship Id="rId4" Type="http://schemas.openxmlformats.org/officeDocument/2006/relationships/chartUserShapes" Target="../drawings/drawing48.xml"/></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kalkylblad79.xlsx"/><Relationship Id="rId4" Type="http://schemas.openxmlformats.org/officeDocument/2006/relationships/chartUserShapes" Target="../drawings/drawing56.xml"/></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kalkylblad80.xlsx"/><Relationship Id="rId4" Type="http://schemas.openxmlformats.org/officeDocument/2006/relationships/chartUserShapes" Target="../drawings/drawing57.xml"/></Relationships>
</file>

<file path=ppt/charts/_rels/chart82.xml.rels><?xml version='1.0' encoding='UTF-8' standalone='yes'?>
<Relationships xmlns="http://schemas.openxmlformats.org/package/2006/relationships"><Relationship Id="rId1" Type="http://schemas.microsoft.com/office/2011/relationships/chartStyle" Target="style82.xml"/><Relationship Id="rId2" Type="http://schemas.microsoft.com/office/2011/relationships/chartColorStyle" Target="colors82.xml"/><Relationship Id="rId3" Type="http://schemas.openxmlformats.org/officeDocument/2006/relationships/package" Target="../embeddings/Microsoft_Excel-kalkylblad81.xlsx"/><Relationship Id="rId4" Type="http://schemas.openxmlformats.org/officeDocument/2006/relationships/chartUserShapes" Target="../drawings/drawing58.xml"/></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kalkylblad82.xlsx"/><Relationship Id="rId4" Type="http://schemas.openxmlformats.org/officeDocument/2006/relationships/chartUserShapes" Target="../drawings/drawing59.xml"/></Relationships>
</file>

<file path=ppt/charts/_rels/chart84.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package" Target="../embeddings/Microsoft_Excel-kalkylblad83.xlsx"/><Relationship Id="rId4" Type="http://schemas.openxmlformats.org/officeDocument/2006/relationships/chartUserShapes" Target="../drawings/drawing60.xml"/></Relationships>
</file>

<file path=ppt/charts/_rels/chart85.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package" Target="../embeddings/Microsoft_Excel-kalkylblad84.xlsx"/><Relationship Id="rId4" Type="http://schemas.openxmlformats.org/officeDocument/2006/relationships/chartUserShapes" Target="../drawings/drawing61.xml"/></Relationships>
</file>

<file path=ppt/charts/_rels/chart86.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package" Target="../embeddings/Microsoft_Excel-kalkylblad85.xlsx"/><Relationship Id="rId4" Type="http://schemas.openxmlformats.org/officeDocument/2006/relationships/chartUserShapes" Target="../drawings/drawing62.xml"/></Relationships>
</file>

<file path=ppt/charts/_rels/chart87.xml.rels><?xml version='1.0' encoding='UTF-8' standalone='yes'?>
<Relationships xmlns="http://schemas.openxmlformats.org/package/2006/relationships"><Relationship Id="rId1" Type="http://schemas.microsoft.com/office/2011/relationships/chartStyle" Target="style87.xml"/><Relationship Id="rId2" Type="http://schemas.microsoft.com/office/2011/relationships/chartColorStyle" Target="colors87.xml"/><Relationship Id="rId3" Type="http://schemas.openxmlformats.org/officeDocument/2006/relationships/package" Target="../embeddings/Microsoft_Excel-kalkylblad86.xlsx"/><Relationship Id="rId4" Type="http://schemas.openxmlformats.org/officeDocument/2006/relationships/chartUserShapes" Target="../drawings/drawing63.xml"/></Relationships>
</file>

<file path=ppt/charts/_rels/chart88.xml.rels><?xml version='1.0' encoding='UTF-8' standalone='yes'?>
<Relationships xmlns="http://schemas.openxmlformats.org/package/2006/relationships"><Relationship Id="rId1" Type="http://schemas.microsoft.com/office/2011/relationships/chartStyle" Target="style88.xml"/><Relationship Id="rId2" Type="http://schemas.microsoft.com/office/2011/relationships/chartColorStyle" Target="colors88.xml"/><Relationship Id="rId3" Type="http://schemas.openxmlformats.org/officeDocument/2006/relationships/package" Target="../embeddings/Microsoft_Excel-kalkylblad87.xlsx"/><Relationship Id="rId4" Type="http://schemas.openxmlformats.org/officeDocument/2006/relationships/chartUserShapes" Target="../drawings/drawing64.xml"/></Relationships>
</file>

<file path=ppt/charts/_rels/chart89.xml.rels><?xml version='1.0' encoding='UTF-8' standalone='yes'?>
<Relationships xmlns="http://schemas.openxmlformats.org/package/2006/relationships"><Relationship Id="rId1" Type="http://schemas.microsoft.com/office/2011/relationships/chartStyle" Target="style89.xml"/><Relationship Id="rId2" Type="http://schemas.microsoft.com/office/2011/relationships/chartColorStyle" Target="colors89.xml"/><Relationship Id="rId3" Type="http://schemas.openxmlformats.org/officeDocument/2006/relationships/package" Target="../embeddings/Microsoft_Excel-kalkylblad88.xlsx"/><Relationship Id="rId4" Type="http://schemas.openxmlformats.org/officeDocument/2006/relationships/chartUserShapes" Target="../drawings/drawing65.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themeOverride" Target="../theme/themeOverride9.xml"/><Relationship Id="rId4" Type="http://schemas.openxmlformats.org/officeDocument/2006/relationships/package" Target="../embeddings/Microsoft_Excel-kalkylblad8.xlsx"/><Relationship Id="rId5" Type="http://schemas.openxmlformats.org/officeDocument/2006/relationships/chartUserShapes" Target="../drawings/drawing5.xml"/></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kalkylblad89.xlsx"/><Relationship Id="rId4" Type="http://schemas.openxmlformats.org/officeDocument/2006/relationships/chartUserShapes" Target="../drawings/drawing66.xml"/></Relationships>
</file>

<file path=ppt/charts/_rels/chart92.xml.rels><?xml version='1.0' encoding='UTF-8' standalone='yes'?>
<Relationships xmlns="http://schemas.openxmlformats.org/package/2006/relationships"><Relationship Id="rId1" Type="http://schemas.microsoft.com/office/2011/relationships/chartStyle" Target="style92.xml"/><Relationship Id="rId2" Type="http://schemas.microsoft.com/office/2011/relationships/chartColorStyle" Target="colors92.xml"/><Relationship Id="rId3" Type="http://schemas.openxmlformats.org/officeDocument/2006/relationships/package" Target="../embeddings/Microsoft_Excel-kalkylblad91.xlsx"/><Relationship Id="rId4" Type="http://schemas.openxmlformats.org/officeDocument/2006/relationships/chartUserShapes" Target="../drawings/drawing68.xml"/></Relationships>
</file>

<file path=ppt/charts/_rels/chart93.xml.rels><?xml version='1.0' encoding='UTF-8' standalone='yes'?>
<Relationships xmlns="http://schemas.openxmlformats.org/package/2006/relationships"><Relationship Id="rId1" Type="http://schemas.microsoft.com/office/2011/relationships/chartStyle" Target="style93.xml"/><Relationship Id="rId2" Type="http://schemas.microsoft.com/office/2011/relationships/chartColorStyle" Target="colors93.xml"/><Relationship Id="rId3" Type="http://schemas.openxmlformats.org/officeDocument/2006/relationships/package" Target="../embeddings/Microsoft_Excel-kalkylblad92.xlsx"/><Relationship Id="rId4" Type="http://schemas.openxmlformats.org/officeDocument/2006/relationships/chartUserShapes" Target="../drawings/drawing69.xml"/></Relationships>
</file>

<file path=ppt/charts/_rels/chart94.xml.rels><?xml version='1.0' encoding='UTF-8' standalone='yes'?>
<Relationships xmlns="http://schemas.openxmlformats.org/package/2006/relationships"><Relationship Id="rId1" Type="http://schemas.microsoft.com/office/2011/relationships/chartStyle" Target="style94.xml"/><Relationship Id="rId2" Type="http://schemas.microsoft.com/office/2011/relationships/chartColorStyle" Target="colors94.xml"/><Relationship Id="rId3" Type="http://schemas.openxmlformats.org/officeDocument/2006/relationships/package" Target="../embeddings/Microsoft_Excel-kalkylblad93.xlsx"/><Relationship Id="rId4" Type="http://schemas.openxmlformats.org/officeDocument/2006/relationships/chartUserShapes" Target="../drawings/drawing70.xml"/></Relationships>
</file>

<file path=ppt/charts/_rels/chart95.xml.rels><?xml version='1.0' encoding='UTF-8' standalone='yes'?>
<Relationships xmlns="http://schemas.openxmlformats.org/package/2006/relationships"><Relationship Id="rId1" Type="http://schemas.microsoft.com/office/2011/relationships/chartStyle" Target="style95.xml"/><Relationship Id="rId2" Type="http://schemas.microsoft.com/office/2011/relationships/chartColorStyle" Target="colors95.xml"/><Relationship Id="rId3" Type="http://schemas.openxmlformats.org/officeDocument/2006/relationships/package" Target="../embeddings/Microsoft_Excel-kalkylblad94.xlsx"/><Relationship Id="rId4" Type="http://schemas.openxmlformats.org/officeDocument/2006/relationships/chartUserShapes" Target="../drawings/drawing71.xml"/></Relationships>
</file>

<file path=ppt/charts/_rels/chart97.xml.rels><?xml version='1.0' encoding='UTF-8' standalone='yes'?>
<Relationships xmlns="http://schemas.openxmlformats.org/package/2006/relationships"><Relationship Id="rId1" Type="http://schemas.microsoft.com/office/2011/relationships/chartStyle" Target="style97.xml"/><Relationship Id="rId2" Type="http://schemas.microsoft.com/office/2011/relationships/chartColorStyle" Target="colors97.xml"/><Relationship Id="rId3" Type="http://schemas.openxmlformats.org/officeDocument/2006/relationships/package" Target="../embeddings/Microsoft_Excel-kalkylblad96.xlsx"/><Relationship Id="rId4" Type="http://schemas.openxmlformats.org/officeDocument/2006/relationships/chartUserShapes" Target="../drawings/drawing73.xml"/></Relationships>
</file>

<file path=ppt/charts/_rels/chart98.xml.rels><?xml version='1.0' encoding='UTF-8' standalone='yes'?>
<Relationships xmlns="http://schemas.openxmlformats.org/package/2006/relationships"><Relationship Id="rId1" Type="http://schemas.microsoft.com/office/2011/relationships/chartStyle" Target="style98.xml"/><Relationship Id="rId2" Type="http://schemas.microsoft.com/office/2011/relationships/chartColorStyle" Target="colors98.xml"/><Relationship Id="rId3" Type="http://schemas.openxmlformats.org/officeDocument/2006/relationships/package" Target="../embeddings/Microsoft_Excel-kalkylblad97.xlsx"/><Relationship Id="rId4" Type="http://schemas.openxmlformats.org/officeDocument/2006/relationships/chartUserShapes" Target="../drawings/drawing74.xml"/></Relationships>
</file>

<file path=ppt/charts/_rels/chart99.xml.rels><?xml version='1.0' encoding='UTF-8' standalone='yes'?>
<Relationships xmlns="http://schemas.openxmlformats.org/package/2006/relationships"><Relationship Id="rId1" Type="http://schemas.microsoft.com/office/2011/relationships/chartStyle" Target="style99.xml"/><Relationship Id="rId2" Type="http://schemas.microsoft.com/office/2011/relationships/chartColorStyle" Target="colors99.xml"/><Relationship Id="rId3" Type="http://schemas.openxmlformats.org/officeDocument/2006/relationships/package" Target="../embeddings/Microsoft_Excel-kalkylblad98.xlsx"/><Relationship Id="rId4" Type="http://schemas.openxmlformats.org/officeDocument/2006/relationships/chartUserShapes" Target="../drawings/drawing7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2018</c:v>
                </c:pt>
              </c:strCache>
            </c:strRef>
          </c:tx>
          <c:spPr>
            <a:ln w="28575" cap="rnd">
              <a:solidFill>
                <a:srgbClr val="C84108"/>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Sheet1!$B$2:$B$9</c:f>
              <c:numCache>
                <c:formatCode>General</c:formatCode>
                <c:ptCount val="8"/>
                <c:pt idx="0">
                  <c:v>3.9103</c:v>
                </c:pt>
                <c:pt idx="1">
                  <c:v>3.7597</c:v>
                </c:pt>
                <c:pt idx="2">
                  <c:v>3.6087</c:v>
                </c:pt>
                <c:pt idx="3">
                  <c:v>3.8558</c:v>
                </c:pt>
                <c:pt idx="4">
                  <c:v>3.8654</c:v>
                </c:pt>
                <c:pt idx="5">
                  <c:v>3.7981</c:v>
                </c:pt>
                <c:pt idx="6">
                  <c:v>3.6538</c:v>
                </c:pt>
                <c:pt idx="7">
                  <c:v>3.78</c:v>
                </c:pt>
              </c:numCache>
            </c:numRef>
          </c:val>
          <c:extLst>
            <c:ext xmlns:c16="http://schemas.microsoft.com/office/drawing/2014/chart" uri="{C3380CC4-5D6E-409C-BE32-E72D297353CC}">
              <c16:uniqueId val="{00000000-C6E4-0445-AC37-F0E41D00F597}"/>
            </c:ext>
          </c:extLst>
        </c:ser>
        <c:ser>
          <c:idx val="1"/>
          <c:order val="1"/>
          <c:tx>
            <c:strRef>
              <c:f>Sheet1!$C$1</c:f>
              <c:strCache>
                <c:ptCount val="1"/>
                <c:pt idx="0">
                  <c:v>2019</c:v>
                </c:pt>
              </c:strCache>
            </c:strRef>
          </c:tx>
          <c:spPr>
            <a:ln w="28575" cap="rnd">
              <a:solidFill>
                <a:srgbClr val="018C86"/>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Sheet1!$C$2:$C$9</c:f>
              <c:numCache>
                <c:formatCode>General</c:formatCode>
                <c:ptCount val="8"/>
                <c:pt idx="0">
                  <c:v>3.8533</c:v>
                </c:pt>
                <c:pt idx="1">
                  <c:v>3.7236</c:v>
                </c:pt>
                <c:pt idx="2">
                  <c:v>3.5294</c:v>
                </c:pt>
                <c:pt idx="3">
                  <c:v>3.7677</c:v>
                </c:pt>
                <c:pt idx="4">
                  <c:v>3.82</c:v>
                </c:pt>
                <c:pt idx="5">
                  <c:v>3.7755</c:v>
                </c:pt>
                <c:pt idx="6">
                  <c:v>3.7432</c:v>
                </c:pt>
                <c:pt idx="7">
                  <c:v>3.7447</c:v>
                </c:pt>
              </c:numCache>
            </c:numRef>
          </c:val>
          <c:extLst>
            <c:ext xmlns:c16="http://schemas.microsoft.com/office/drawing/2014/chart" uri="{C3380CC4-5D6E-409C-BE32-E72D297353CC}">
              <c16:uniqueId val="{00000001-C6E4-0445-AC37-F0E41D00F597}"/>
            </c:ext>
          </c:extLst>
        </c:ser>
        <c:ser>
          <c:idx val="2"/>
          <c:order val="2"/>
          <c:tx>
            <c:strRef>
              <c:f>Sheet1!$D$1</c:f>
              <c:strCache>
                <c:ptCount val="1"/>
                <c:pt idx="0">
                  <c:v>2020</c:v>
                </c:pt>
              </c:strCache>
            </c:strRef>
          </c:tx>
          <c:spPr>
            <a:ln w="28575" cap="rnd">
              <a:solidFill>
                <a:srgbClr val="309544"/>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Sheet1!$D$2:$D$9</c:f>
              <c:numCache>
                <c:formatCode>General</c:formatCode>
                <c:ptCount val="8"/>
                <c:pt idx="0">
                  <c:v>3.8485</c:v>
                </c:pt>
                <c:pt idx="1">
                  <c:v>3.8182</c:v>
                </c:pt>
                <c:pt idx="2">
                  <c:v>3.75</c:v>
                </c:pt>
                <c:pt idx="3">
                  <c:v>3.7326</c:v>
                </c:pt>
                <c:pt idx="4">
                  <c:v>3.7955</c:v>
                </c:pt>
                <c:pt idx="5">
                  <c:v>3.7955</c:v>
                </c:pt>
                <c:pt idx="6">
                  <c:v>3.633</c:v>
                </c:pt>
                <c:pt idx="7">
                  <c:v>3.7436</c:v>
                </c:pt>
              </c:numCache>
            </c:numRef>
          </c:val>
          <c:extLst>
            <c:ext xmlns:c16="http://schemas.microsoft.com/office/drawing/2014/chart" uri="{C3380CC4-5D6E-409C-BE32-E72D297353CC}">
              <c16:uniqueId val="{00000002-C6E4-0445-AC37-F0E41D00F597}"/>
            </c:ext>
          </c:extLst>
        </c:ser>
        <c:ser>
          <c:idx val="3"/>
          <c:order val="3"/>
          <c:tx>
            <c:strRef>
              <c:f>Sheet1!$E$1</c:f>
              <c:strCache>
                <c:ptCount val="1"/>
                <c:pt idx="0">
                  <c:v>2021</c:v>
                </c:pt>
              </c:strCache>
            </c:strRef>
          </c:tx>
          <c:spPr>
            <a:ln w="28575" cap="rnd">
              <a:solidFill>
                <a:srgbClr val="F6E184"/>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Sheet1!$E$2:$E$9</c:f>
              <c:numCache>
                <c:formatCode>General</c:formatCode>
                <c:ptCount val="8"/>
                <c:pt idx="0">
                  <c:v>3.902</c:v>
                </c:pt>
                <c:pt idx="1">
                  <c:v>3.6471</c:v>
                </c:pt>
                <c:pt idx="2">
                  <c:v>3.4615</c:v>
                </c:pt>
                <c:pt idx="3">
                  <c:v>3.8955</c:v>
                </c:pt>
                <c:pt idx="4">
                  <c:v>3.8235</c:v>
                </c:pt>
                <c:pt idx="5">
                  <c:v>3.6029</c:v>
                </c:pt>
                <c:pt idx="6">
                  <c:v>3.7176</c:v>
                </c:pt>
                <c:pt idx="7">
                  <c:v>3.8125</c:v>
                </c:pt>
              </c:numCache>
            </c:numRef>
          </c:val>
          <c:extLst>
            <c:ext xmlns:c16="http://schemas.microsoft.com/office/drawing/2014/chart" uri="{C3380CC4-5D6E-409C-BE32-E72D297353CC}">
              <c16:uniqueId val="{00000003-C6E4-0445-AC37-F0E41D00F597}"/>
            </c:ext>
          </c:extLst>
        </c:ser>
        <c:ser>
          <c:idx val="4"/>
          <c:order val="4"/>
          <c:tx>
            <c:strRef>
              <c:f>Sheet1!$F$1</c:f>
              <c:strCache>
                <c:ptCount val="1"/>
                <c:pt idx="0">
                  <c:v>2022</c:v>
                </c:pt>
              </c:strCache>
            </c:strRef>
          </c:tx>
          <c:spPr>
            <a:ln w="28575" cap="rnd">
              <a:solidFill>
                <a:schemeClr val="accent5"/>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Sheet1!$F$2:$F$9</c:f>
              <c:numCache>
                <c:formatCode>General</c:formatCode>
                <c:ptCount val="8"/>
                <c:pt idx="0">
                  <c:v>4.0</c:v>
                </c:pt>
                <c:pt idx="1">
                  <c:v>3.9048</c:v>
                </c:pt>
                <c:pt idx="2">
                  <c:v>3.5</c:v>
                </c:pt>
                <c:pt idx="3">
                  <c:v>3.875</c:v>
                </c:pt>
                <c:pt idx="4">
                  <c:v>3.9762</c:v>
                </c:pt>
                <c:pt idx="5">
                  <c:v>3.9277</c:v>
                </c:pt>
                <c:pt idx="6">
                  <c:v>3.8857</c:v>
                </c:pt>
                <c:pt idx="7">
                  <c:v>3.8462</c:v>
                </c:pt>
              </c:numCache>
            </c:numRef>
          </c:val>
          <c:extLst>
            <c:ext xmlns:c16="http://schemas.microsoft.com/office/drawing/2014/chart" uri="{C3380CC4-5D6E-409C-BE32-E72D297353CC}">
              <c16:uniqueId val="{00000004-C6E4-0445-AC37-F0E41D00F597}"/>
            </c:ext>
          </c:extLst>
        </c:ser>
        <c:ser>
          <c:idx val="5"/>
          <c:order val="5"/>
          <c:tx>
            <c:strRef>
              <c:f>Sheet1!$G$1</c:f>
              <c:strCache>
                <c:ptCount val="1"/>
                <c:pt idx="0">
                  <c:v>2023</c:v>
                </c:pt>
              </c:strCache>
            </c:strRef>
          </c:tx>
          <c:spPr>
            <a:ln w="28575" cap="rnd">
              <a:solidFill>
                <a:srgbClr val="ED8F8B"/>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Sheet1!$G$2:$G$9</c:f>
              <c:numCache>
                <c:formatCode>General</c:formatCode>
                <c:ptCount val="8"/>
                <c:pt idx="0">
                  <c:v>3.9091</c:v>
                </c:pt>
                <c:pt idx="1">
                  <c:v>3.8</c:v>
                </c:pt>
                <c:pt idx="2">
                  <c:v>3.4762</c:v>
                </c:pt>
                <c:pt idx="3">
                  <c:v>3.7982</c:v>
                </c:pt>
                <c:pt idx="4">
                  <c:v>3.7955</c:v>
                </c:pt>
                <c:pt idx="5">
                  <c:v>3.8182</c:v>
                </c:pt>
                <c:pt idx="6">
                  <c:v>3.7714</c:v>
                </c:pt>
                <c:pt idx="7">
                  <c:v>3.8684</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2023</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BAD9-E14F-BB2E-53E926EF8F99}"/>
            </c:ext>
          </c:extLst>
        </c:ser>
        <c:ser>
          <c:idx val="1"/>
          <c:order val="1"/>
          <c:tx>
            <c:strRef>
              <c:f>Blad1!$A$3</c:f>
              <c:strCache>
                <c:ptCount val="1"/>
                <c:pt idx="0">
                  <c:v>2023_p1</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0.0455</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0.0909</c:v>
                </c:pt>
                <c:pt idx="4">
                  <c:v>0.0</c:v>
                </c:pt>
                <c:pt idx="5">
                  <c:v>0.0385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0.1364</c:v>
                </c:pt>
                <c:pt idx="1">
                  <c:v>0.0952</c:v>
                </c:pt>
                <c:pt idx="2">
                  <c:v>0.0588</c:v>
                </c:pt>
                <c:pt idx="3">
                  <c:v>0.0455</c:v>
                </c:pt>
                <c:pt idx="4">
                  <c:v>0.2</c:v>
                </c:pt>
                <c:pt idx="5">
                  <c:v>0.0385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0.8182</c:v>
                </c:pt>
                <c:pt idx="1">
                  <c:v>0.9048</c:v>
                </c:pt>
                <c:pt idx="2">
                  <c:v>0.9412</c:v>
                </c:pt>
                <c:pt idx="3">
                  <c:v>0.8636</c:v>
                </c:pt>
                <c:pt idx="4">
                  <c:v>0.8</c:v>
                </c:pt>
                <c:pt idx="5">
                  <c:v>0.9231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0.0455</c:v>
                </c:pt>
                <c:pt idx="1">
                  <c:v>0.0952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0.9545</c:v>
                </c:pt>
                <c:pt idx="1">
                  <c:v>0.9048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0.0455</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0.0588</c:v>
                </c:pt>
                <c:pt idx="3">
                  <c:v>0.0</c:v>
                </c:pt>
                <c:pt idx="4">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0.0455</c:v>
                </c:pt>
                <c:pt idx="1">
                  <c:v>0.0</c:v>
                </c:pt>
                <c:pt idx="2">
                  <c:v>0.2353</c:v>
                </c:pt>
                <c:pt idx="3">
                  <c:v>0.0909</c:v>
                </c:pt>
                <c:pt idx="4">
                  <c:v>0.08</c:v>
                </c:pt>
                <c:pt idx="5">
                  <c:v>0.1154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0.9091</c:v>
                </c:pt>
                <c:pt idx="1">
                  <c:v>1.0</c:v>
                </c:pt>
                <c:pt idx="2">
                  <c:v>0.7059</c:v>
                </c:pt>
                <c:pt idx="3">
                  <c:v>0.9091</c:v>
                </c:pt>
                <c:pt idx="4">
                  <c:v>0.92</c:v>
                </c:pt>
                <c:pt idx="5">
                  <c:v>0.8846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0.0455</c:v>
                </c:pt>
                <c:pt idx="1">
                  <c:v>0.0</c:v>
                </c:pt>
                <c:pt idx="2">
                  <c:v>0.0</c:v>
                </c:pt>
                <c:pt idx="3">
                  <c:v>0.0455</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c:v>
                </c:pt>
                <c:pt idx="4">
                  <c:v>0.04</c:v>
                </c:pt>
                <c:pt idx="5">
                  <c:v>0.0385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0.0909</c:v>
                </c:pt>
                <c:pt idx="1">
                  <c:v>0.0476</c:v>
                </c:pt>
                <c:pt idx="2">
                  <c:v>0.0</c:v>
                </c:pt>
                <c:pt idx="3">
                  <c:v>0.1818</c:v>
                </c:pt>
                <c:pt idx="4">
                  <c:v>0.2</c:v>
                </c:pt>
                <c:pt idx="5">
                  <c:v>0.0769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0.8636</c:v>
                </c:pt>
                <c:pt idx="1">
                  <c:v>0.9524</c:v>
                </c:pt>
                <c:pt idx="2">
                  <c:v>1.0</c:v>
                </c:pt>
                <c:pt idx="3">
                  <c:v>0.7727</c:v>
                </c:pt>
                <c:pt idx="4">
                  <c:v>0.76</c:v>
                </c:pt>
                <c:pt idx="5">
                  <c:v>0.8846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0.0455</c:v>
                </c:pt>
                <c:pt idx="1">
                  <c:v>0.0</c:v>
                </c:pt>
                <c:pt idx="2">
                  <c:v>0.0</c:v>
                </c:pt>
                <c:pt idx="3">
                  <c:v>0.0</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0.1765</c:v>
                </c:pt>
                <c:pt idx="3">
                  <c:v>0.0</c:v>
                </c:pt>
                <c:pt idx="4">
                  <c:v>0.04</c:v>
                </c:pt>
                <c:pt idx="5">
                  <c:v>0.0769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0.0909</c:v>
                </c:pt>
                <c:pt idx="1">
                  <c:v>0.0952</c:v>
                </c:pt>
                <c:pt idx="2">
                  <c:v>0.4706</c:v>
                </c:pt>
                <c:pt idx="3">
                  <c:v>0.1818</c:v>
                </c:pt>
                <c:pt idx="4">
                  <c:v>0.4</c:v>
                </c:pt>
                <c:pt idx="5">
                  <c:v>0.2308</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0.8636</c:v>
                </c:pt>
                <c:pt idx="1">
                  <c:v>0.9048</c:v>
                </c:pt>
                <c:pt idx="2">
                  <c:v>0.3529</c:v>
                </c:pt>
                <c:pt idx="3">
                  <c:v>0.8182</c:v>
                </c:pt>
                <c:pt idx="4">
                  <c:v>0.56</c:v>
                </c:pt>
                <c:pt idx="5">
                  <c:v>0.6923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0.0455</c:v>
                </c:pt>
                <c:pt idx="1">
                  <c:v>0.0</c:v>
                </c:pt>
                <c:pt idx="2">
                  <c:v>0.0</c:v>
                </c:pt>
                <c:pt idx="3">
                  <c:v>0.0455</c:v>
                </c:pt>
                <c:pt idx="4">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0.0455</c:v>
                </c:pt>
                <c:pt idx="1">
                  <c:v>0.0476</c:v>
                </c:pt>
                <c:pt idx="2">
                  <c:v>0.3529</c:v>
                </c:pt>
                <c:pt idx="3">
                  <c:v>0.0909</c:v>
                </c:pt>
                <c:pt idx="4">
                  <c:v>0.16</c:v>
                </c:pt>
                <c:pt idx="5">
                  <c:v>0.0769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0.9091</c:v>
                </c:pt>
                <c:pt idx="1">
                  <c:v>0.9048</c:v>
                </c:pt>
                <c:pt idx="2">
                  <c:v>0.6471</c:v>
                </c:pt>
                <c:pt idx="3">
                  <c:v>0.8636</c:v>
                </c:pt>
                <c:pt idx="4">
                  <c:v>0.8</c:v>
                </c:pt>
                <c:pt idx="5">
                  <c:v>0.9231</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0.0476</c:v>
                </c:pt>
                <c:pt idx="2">
                  <c:v>0.0</c:v>
                </c:pt>
                <c:pt idx="3">
                  <c:v>0.0</c:v>
                </c:pt>
                <c:pt idx="4">
                  <c:v>0.04</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0.0455</c:v>
                </c:pt>
                <c:pt idx="1">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0.0455</c:v>
                </c:pt>
                <c:pt idx="4">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c:v>
                </c:pt>
                <c:pt idx="1">
                  <c:v>0.0476</c:v>
                </c:pt>
                <c:pt idx="2">
                  <c:v>0.0588</c:v>
                </c:pt>
                <c:pt idx="3">
                  <c:v>0.1364</c:v>
                </c:pt>
                <c:pt idx="4">
                  <c:v>0.04</c:v>
                </c:pt>
                <c:pt idx="5">
                  <c:v>0.1538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0.9545</c:v>
                </c:pt>
                <c:pt idx="1">
                  <c:v>0.9524</c:v>
                </c:pt>
                <c:pt idx="2">
                  <c:v>0.9412</c:v>
                </c:pt>
                <c:pt idx="3">
                  <c:v>0.8182</c:v>
                </c:pt>
                <c:pt idx="4">
                  <c:v>0.96</c:v>
                </c:pt>
                <c:pt idx="5">
                  <c:v>0.8462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0.0455</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0.0588</c:v>
                </c:pt>
                <c:pt idx="3">
                  <c:v>0.0455</c:v>
                </c:pt>
                <c:pt idx="4">
                  <c:v>0.0</c:v>
                </c:pt>
                <c:pt idx="5">
                  <c:v>0.0385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0.0909</c:v>
                </c:pt>
                <c:pt idx="1">
                  <c:v>0.0952</c:v>
                </c:pt>
                <c:pt idx="2">
                  <c:v>0.2353</c:v>
                </c:pt>
                <c:pt idx="3">
                  <c:v>0.1364</c:v>
                </c:pt>
                <c:pt idx="4">
                  <c:v>0.2</c:v>
                </c:pt>
                <c:pt idx="5">
                  <c:v>0.1154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0.8636</c:v>
                </c:pt>
                <c:pt idx="1">
                  <c:v>0.9048</c:v>
                </c:pt>
                <c:pt idx="2">
                  <c:v>0.7059</c:v>
                </c:pt>
                <c:pt idx="3">
                  <c:v>0.8182</c:v>
                </c:pt>
                <c:pt idx="4">
                  <c:v>0.76</c:v>
                </c:pt>
                <c:pt idx="5">
                  <c:v>0.8462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0.04</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0.0476</c:v>
                </c:pt>
                <c:pt idx="1">
                  <c:v>0.0</c:v>
                </c:pt>
                <c:pt idx="2">
                  <c:v>0.0588</c:v>
                </c:pt>
                <c:pt idx="3">
                  <c:v>0.0909</c:v>
                </c:pt>
                <c:pt idx="4">
                  <c:v>0.04</c:v>
                </c:pt>
                <c:pt idx="5">
                  <c:v>0.0769</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0.0952</c:v>
                </c:pt>
                <c:pt idx="1">
                  <c:v>0.0952</c:v>
                </c:pt>
                <c:pt idx="2">
                  <c:v>0.1765</c:v>
                </c:pt>
                <c:pt idx="3">
                  <c:v>0.1818</c:v>
                </c:pt>
                <c:pt idx="4">
                  <c:v>0.0</c:v>
                </c:pt>
                <c:pt idx="5">
                  <c:v>0.1154</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0.1905</c:v>
                </c:pt>
                <c:pt idx="1">
                  <c:v>0.1429</c:v>
                </c:pt>
                <c:pt idx="2">
                  <c:v>0.2941</c:v>
                </c:pt>
                <c:pt idx="3">
                  <c:v>0.1364</c:v>
                </c:pt>
                <c:pt idx="4">
                  <c:v>0.28</c:v>
                </c:pt>
                <c:pt idx="5">
                  <c:v>0.1923</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0.6667</c:v>
                </c:pt>
                <c:pt idx="1">
                  <c:v>0.7619</c:v>
                </c:pt>
                <c:pt idx="2">
                  <c:v>0.4706</c:v>
                </c:pt>
                <c:pt idx="3">
                  <c:v>0.5909</c:v>
                </c:pt>
                <c:pt idx="4">
                  <c:v>0.64</c:v>
                </c:pt>
                <c:pt idx="5">
                  <c:v>0.6154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0.04</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0.0455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0.0952</c:v>
                </c:pt>
                <c:pt idx="1">
                  <c:v>0.0476</c:v>
                </c:pt>
                <c:pt idx="2">
                  <c:v>0.1176</c:v>
                </c:pt>
                <c:pt idx="3">
                  <c:v>0.1818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0.9048</c:v>
                </c:pt>
                <c:pt idx="1">
                  <c:v>0.9524</c:v>
                </c:pt>
                <c:pt idx="2">
                  <c:v>0.8824</c:v>
                </c:pt>
                <c:pt idx="3">
                  <c:v>0.7727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0.0476</c:v>
                </c:pt>
                <c:pt idx="2">
                  <c:v>0.0</c:v>
                </c:pt>
                <c:pt idx="3">
                  <c:v>0.0455</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0.1905</c:v>
                </c:pt>
                <c:pt idx="1">
                  <c:v>0.0476</c:v>
                </c:pt>
                <c:pt idx="2">
                  <c:v>0.2353</c:v>
                </c:pt>
                <c:pt idx="3">
                  <c:v>0.1818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0.8095</c:v>
                </c:pt>
                <c:pt idx="1">
                  <c:v>0.9048</c:v>
                </c:pt>
                <c:pt idx="2">
                  <c:v>0.7647</c:v>
                </c:pt>
                <c:pt idx="3">
                  <c:v>0.7727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c:v>
                </c:pt>
                <c:pt idx="4">
                  <c:v>0.0</c:v>
                </c:pt>
                <c:pt idx="5">
                  <c:v>0.0385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0.2381</c:v>
                </c:pt>
                <c:pt idx="1">
                  <c:v>0.0</c:v>
                </c:pt>
                <c:pt idx="2">
                  <c:v>0.0588</c:v>
                </c:pt>
                <c:pt idx="3">
                  <c:v>0.1818</c:v>
                </c:pt>
                <c:pt idx="4">
                  <c:v>0.16</c:v>
                </c:pt>
                <c:pt idx="5">
                  <c:v>0.0769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0.7619</c:v>
                </c:pt>
                <c:pt idx="1">
                  <c:v>1.0</c:v>
                </c:pt>
                <c:pt idx="2">
                  <c:v>0.9412</c:v>
                </c:pt>
                <c:pt idx="3">
                  <c:v>0.7727</c:v>
                </c:pt>
                <c:pt idx="4">
                  <c:v>0.84</c:v>
                </c:pt>
                <c:pt idx="5">
                  <c:v>0.8846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0.0455</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0.0588</c:v>
                </c:pt>
                <c:pt idx="3">
                  <c:v>0.0455</c:v>
                </c:pt>
                <c:pt idx="4">
                  <c:v>0.0</c:v>
                </c:pt>
                <c:pt idx="5">
                  <c:v>0.0385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0.0952</c:v>
                </c:pt>
                <c:pt idx="1">
                  <c:v>0.0476</c:v>
                </c:pt>
                <c:pt idx="2">
                  <c:v>0.0588</c:v>
                </c:pt>
                <c:pt idx="3">
                  <c:v>0.2273</c:v>
                </c:pt>
                <c:pt idx="4">
                  <c:v>0.2</c:v>
                </c:pt>
                <c:pt idx="5">
                  <c:v>0.1538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0.9048</c:v>
                </c:pt>
                <c:pt idx="1">
                  <c:v>0.9524</c:v>
                </c:pt>
                <c:pt idx="2">
                  <c:v>0.8824</c:v>
                </c:pt>
                <c:pt idx="3">
                  <c:v>0.7273</c:v>
                </c:pt>
                <c:pt idx="4">
                  <c:v>0.8</c:v>
                </c:pt>
                <c:pt idx="5">
                  <c:v>0.8077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0.0455</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0.0455</c:v>
                </c:pt>
                <c:pt idx="1">
                  <c:v>0.0952</c:v>
                </c:pt>
                <c:pt idx="2">
                  <c:v>0.2941</c:v>
                </c:pt>
                <c:pt idx="3">
                  <c:v>0.2727</c:v>
                </c:pt>
                <c:pt idx="4">
                  <c:v>0.28</c:v>
                </c:pt>
                <c:pt idx="5">
                  <c:v>0.2308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0.8182</c:v>
                </c:pt>
                <c:pt idx="1">
                  <c:v>0.9048</c:v>
                </c:pt>
                <c:pt idx="2">
                  <c:v>0.7059</c:v>
                </c:pt>
                <c:pt idx="3">
                  <c:v>0.6818</c:v>
                </c:pt>
                <c:pt idx="4">
                  <c:v>0.72</c:v>
                </c:pt>
                <c:pt idx="5">
                  <c:v>0.7692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0.0909</c:v>
                </c:pt>
                <c:pt idx="1">
                  <c:v>0.0</c:v>
                </c:pt>
                <c:pt idx="2">
                  <c:v>0.0</c:v>
                </c:pt>
                <c:pt idx="3">
                  <c:v>0.0455</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0.0385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0.0476</c:v>
                </c:pt>
                <c:pt idx="2">
                  <c:v>0.0</c:v>
                </c:pt>
                <c:pt idx="3">
                  <c:v>0.0455</c:v>
                </c:pt>
                <c:pt idx="4">
                  <c:v>0.0</c:v>
                </c:pt>
                <c:pt idx="5">
                  <c:v>0.0385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0.0455</c:v>
                </c:pt>
                <c:pt idx="1">
                  <c:v>0.0952</c:v>
                </c:pt>
                <c:pt idx="2">
                  <c:v>0.0588</c:v>
                </c:pt>
                <c:pt idx="3">
                  <c:v>0.0909</c:v>
                </c:pt>
                <c:pt idx="4">
                  <c:v>0.2</c:v>
                </c:pt>
                <c:pt idx="5">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0.7727</c:v>
                </c:pt>
                <c:pt idx="1">
                  <c:v>0.7143</c:v>
                </c:pt>
                <c:pt idx="2">
                  <c:v>0.8235</c:v>
                </c:pt>
                <c:pt idx="3">
                  <c:v>0.6818</c:v>
                </c:pt>
                <c:pt idx="4">
                  <c:v>0.68</c:v>
                </c:pt>
                <c:pt idx="5">
                  <c:v>0.8462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0.1818</c:v>
                </c:pt>
                <c:pt idx="1">
                  <c:v>0.1429</c:v>
                </c:pt>
                <c:pt idx="2">
                  <c:v>0.1176</c:v>
                </c:pt>
                <c:pt idx="3">
                  <c:v>0.1818</c:v>
                </c:pt>
                <c:pt idx="4">
                  <c:v>0.12</c:v>
                </c:pt>
                <c:pt idx="5">
                  <c:v>0.0769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0.0455</c:v>
                </c:pt>
                <c:pt idx="1">
                  <c:v>0.0714</c:v>
                </c:pt>
                <c:pt idx="2">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0.9545</c:v>
                </c:pt>
                <c:pt idx="1">
                  <c:v>0.9286</c:v>
                </c:pt>
                <c:pt idx="2">
                  <c:v>1.0</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1.0</c:v>
                </c:pt>
                <c:pt idx="1">
                  <c:v>1.0</c:v>
                </c:pt>
                <c:pt idx="2">
                  <c:v>1.0</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0.0455</c:v>
                </c:pt>
                <c:pt idx="1">
                  <c:v>0.0714</c:v>
                </c:pt>
                <c:pt idx="2">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0.9545</c:v>
                </c:pt>
                <c:pt idx="1">
                  <c:v>0.9286</c:v>
                </c:pt>
                <c:pt idx="2">
                  <c:v>1.0</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0.0455</c:v>
                </c:pt>
                <c:pt idx="1">
                  <c:v>0.0714</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0.1364</c:v>
                </c:pt>
                <c:pt idx="1">
                  <c:v>0.2143</c:v>
                </c:pt>
                <c:pt idx="2">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0.8182</c:v>
                </c:pt>
                <c:pt idx="1">
                  <c:v>0.7143</c:v>
                </c:pt>
                <c:pt idx="2">
                  <c:v>1.0</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0.0455</c:v>
                </c:pt>
                <c:pt idx="1">
                  <c:v>0.0714</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0.9545</c:v>
                </c:pt>
                <c:pt idx="1">
                  <c:v>0.9286</c:v>
                </c:pt>
                <c:pt idx="2">
                  <c:v>1.0</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0.0455</c:v>
                </c:pt>
                <c:pt idx="1">
                  <c:v>0.0714</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0.9545</c:v>
                </c:pt>
                <c:pt idx="1">
                  <c:v>0.9286</c:v>
                </c:pt>
                <c:pt idx="2">
                  <c:v>1.0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0.0455</c:v>
                </c:pt>
                <c:pt idx="1">
                  <c:v>0.0714</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0.0909</c:v>
                </c:pt>
                <c:pt idx="1">
                  <c:v>0.0714</c:v>
                </c:pt>
                <c:pt idx="2">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0.8636</c:v>
                </c:pt>
                <c:pt idx="1">
                  <c:v>0.8571</c:v>
                </c:pt>
                <c:pt idx="2">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0.0455</c:v>
                </c:pt>
                <c:pt idx="1">
                  <c:v>0.0714</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0.1364</c:v>
                </c:pt>
                <c:pt idx="1">
                  <c:v>0.1429</c:v>
                </c:pt>
                <c:pt idx="2">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0.8182</c:v>
                </c:pt>
                <c:pt idx="1">
                  <c:v>0.7857</c:v>
                </c:pt>
                <c:pt idx="2">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0.0455</c:v>
                </c:pt>
                <c:pt idx="1">
                  <c:v>0.0714</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0.3636</c:v>
                </c:pt>
                <c:pt idx="1">
                  <c:v>0.3571</c:v>
                </c:pt>
                <c:pt idx="2">
                  <c:v>0.375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0.5455</c:v>
                </c:pt>
                <c:pt idx="1">
                  <c:v>0.5</c:v>
                </c:pt>
                <c:pt idx="2">
                  <c:v>0.625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0.0455</c:v>
                </c:pt>
                <c:pt idx="1">
                  <c:v>0.0714</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0.0455</c:v>
                </c:pt>
                <c:pt idx="1">
                  <c:v>0.0714</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0.2727</c:v>
                </c:pt>
                <c:pt idx="1">
                  <c:v>0.2857</c:v>
                </c:pt>
                <c:pt idx="2">
                  <c:v>0.25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0.6818</c:v>
                </c:pt>
                <c:pt idx="1">
                  <c:v>0.6429</c:v>
                </c:pt>
                <c:pt idx="2">
                  <c:v>0.75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0.0455</c:v>
                </c:pt>
                <c:pt idx="1">
                  <c:v>0.0714</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0.0455</c:v>
                </c:pt>
                <c:pt idx="1">
                  <c:v>0.0714</c:v>
                </c:pt>
                <c:pt idx="2">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0.8636</c:v>
                </c:pt>
                <c:pt idx="1">
                  <c:v>0.7857</c:v>
                </c:pt>
                <c:pt idx="2">
                  <c:v>1.0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0.0455</c:v>
                </c:pt>
                <c:pt idx="1">
                  <c:v>0.0714</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0.0455</c:v>
                </c:pt>
                <c:pt idx="1">
                  <c:v>0.0714</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0.0455</c:v>
                </c:pt>
                <c:pt idx="1">
                  <c:v>0.0714</c:v>
                </c:pt>
                <c:pt idx="2">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0.9091</c:v>
                </c:pt>
                <c:pt idx="1">
                  <c:v>0.8571</c:v>
                </c:pt>
                <c:pt idx="2">
                  <c:v>1.0</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0.0455</c:v>
                </c:pt>
                <c:pt idx="1">
                  <c:v>0.0714</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0.1364</c:v>
                </c:pt>
                <c:pt idx="1">
                  <c:v>0.2143</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0.8182</c:v>
                </c:pt>
                <c:pt idx="1">
                  <c:v>0.7143</c:v>
                </c:pt>
                <c:pt idx="2">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0.0455</c:v>
                </c:pt>
                <c:pt idx="1">
                  <c:v>0.0714</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0.9545</c:v>
                </c:pt>
                <c:pt idx="1">
                  <c:v>0.9286</c:v>
                </c:pt>
                <c:pt idx="2">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0.0455</c:v>
                </c:pt>
                <c:pt idx="1">
                  <c:v>0.0714</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0.0455</c:v>
                </c:pt>
                <c:pt idx="1">
                  <c:v>0.0714</c:v>
                </c:pt>
                <c:pt idx="2">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0.9091</c:v>
                </c:pt>
                <c:pt idx="1">
                  <c:v>0.8571</c:v>
                </c:pt>
                <c:pt idx="2">
                  <c:v>1.0</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0.0455</c:v>
                </c:pt>
                <c:pt idx="1">
                  <c:v>0.0714</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0.0909</c:v>
                </c:pt>
                <c:pt idx="1">
                  <c:v>0.1429</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0.8636</c:v>
                </c:pt>
                <c:pt idx="1">
                  <c:v>0.7857</c:v>
                </c:pt>
                <c:pt idx="2">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0.0455</c:v>
                </c:pt>
                <c:pt idx="1">
                  <c:v>0.0714</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0.0455</c:v>
                </c:pt>
                <c:pt idx="1">
                  <c:v>0.0</c:v>
                </c:pt>
                <c:pt idx="2">
                  <c:v>0.125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0.9091</c:v>
                </c:pt>
                <c:pt idx="1">
                  <c:v>0.9286</c:v>
                </c:pt>
                <c:pt idx="2">
                  <c:v>0.875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0.0455</c:v>
                </c:pt>
                <c:pt idx="1">
                  <c:v>0.0714</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0.9545</c:v>
                </c:pt>
                <c:pt idx="1">
                  <c:v>0.9286</c:v>
                </c:pt>
                <c:pt idx="2">
                  <c:v>1.0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0.0455</c:v>
                </c:pt>
                <c:pt idx="1">
                  <c:v>0.0714</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0.0909</c:v>
                </c:pt>
                <c:pt idx="1">
                  <c:v>0.0714</c:v>
                </c:pt>
                <c:pt idx="2">
                  <c:v>0.125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0.8636</c:v>
                </c:pt>
                <c:pt idx="1">
                  <c:v>0.8571</c:v>
                </c:pt>
                <c:pt idx="2">
                  <c:v>0.875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0.0455</c:v>
                </c:pt>
                <c:pt idx="1">
                  <c:v>0.0714</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0.0909</c:v>
                </c:pt>
                <c:pt idx="1">
                  <c:v>0.0714</c:v>
                </c:pt>
                <c:pt idx="2">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0.8636</c:v>
                </c:pt>
                <c:pt idx="1">
                  <c:v>0.8571</c:v>
                </c:pt>
                <c:pt idx="2">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0.0952</c:v>
                </c:pt>
                <c:pt idx="1">
                  <c:v>0.0769</c:v>
                </c:pt>
                <c:pt idx="2">
                  <c:v>0.125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0.9048</c:v>
                </c:pt>
                <c:pt idx="1">
                  <c:v>0.9231</c:v>
                </c:pt>
                <c:pt idx="2">
                  <c:v>0.875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0.1905</c:v>
                </c:pt>
                <c:pt idx="1">
                  <c:v>0.2308</c:v>
                </c:pt>
                <c:pt idx="2">
                  <c:v>0.125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0.8095</c:v>
                </c:pt>
                <c:pt idx="1">
                  <c:v>0.7692</c:v>
                </c:pt>
                <c:pt idx="2">
                  <c:v>0.875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0.0476</c:v>
                </c:pt>
                <c:pt idx="1">
                  <c:v>0.0769</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0.0952</c:v>
                </c:pt>
                <c:pt idx="1">
                  <c:v>0.1538</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0.1905</c:v>
                </c:pt>
                <c:pt idx="1">
                  <c:v>0.2308</c:v>
                </c:pt>
                <c:pt idx="2">
                  <c:v>0.125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0.6667</c:v>
                </c:pt>
                <c:pt idx="1">
                  <c:v>0.5385</c:v>
                </c:pt>
                <c:pt idx="2">
                  <c:v>0.875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0.2381</c:v>
                </c:pt>
                <c:pt idx="1">
                  <c:v>0.3077</c:v>
                </c:pt>
                <c:pt idx="2">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0.7619</c:v>
                </c:pt>
                <c:pt idx="1">
                  <c:v>0.6923</c:v>
                </c:pt>
                <c:pt idx="2">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0.0952</c:v>
                </c:pt>
                <c:pt idx="1">
                  <c:v>0.1538</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0.9048</c:v>
                </c:pt>
                <c:pt idx="1">
                  <c:v>0.8462</c:v>
                </c:pt>
                <c:pt idx="2">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0.0455</c:v>
                </c:pt>
                <c:pt idx="1">
                  <c:v>0.0714</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0.0455</c:v>
                </c:pt>
                <c:pt idx="1">
                  <c:v>0.0714</c:v>
                </c:pt>
                <c:pt idx="2">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0.8182</c:v>
                </c:pt>
                <c:pt idx="1">
                  <c:v>0.8571</c:v>
                </c:pt>
                <c:pt idx="2">
                  <c:v>0.75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0.0909</c:v>
                </c:pt>
                <c:pt idx="1">
                  <c:v>0.0</c:v>
                </c:pt>
                <c:pt idx="2">
                  <c:v>0.25</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0.0455</c:v>
                </c:pt>
                <c:pt idx="1">
                  <c:v>0.0714</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0.7727</c:v>
                </c:pt>
                <c:pt idx="1">
                  <c:v>0.7143</c:v>
                </c:pt>
                <c:pt idx="2">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0.1818</c:v>
                </c:pt>
                <c:pt idx="1">
                  <c:v>0.2143</c:v>
                </c:pt>
                <c:pt idx="2">
                  <c:v>0.125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2023</c:v>
                </c:pt>
              </c:strCache>
            </c:strRef>
          </c:tx>
          <c:spPr>
            <a:ln w="28575" cap="rnd">
              <a:solidFill>
                <a:srgbClr val="C84108"/>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Sheet1!$B$2:$B$9</c:f>
              <c:numCache>
                <c:formatCode>General</c:formatCode>
                <c:ptCount val="8"/>
                <c:pt idx="0">
                  <c:v>3.9091</c:v>
                </c:pt>
                <c:pt idx="1">
                  <c:v>3.8</c:v>
                </c:pt>
                <c:pt idx="2">
                  <c:v>3.4762</c:v>
                </c:pt>
                <c:pt idx="3">
                  <c:v>3.7982</c:v>
                </c:pt>
                <c:pt idx="4">
                  <c:v>3.7955</c:v>
                </c:pt>
                <c:pt idx="5">
                  <c:v>3.8182</c:v>
                </c:pt>
                <c:pt idx="6">
                  <c:v>3.7714</c:v>
                </c:pt>
                <c:pt idx="7">
                  <c:v>3.8684</c:v>
                </c:pt>
              </c:numCache>
            </c:numRef>
          </c:val>
          <c:extLst>
            <c:ext xmlns:c16="http://schemas.microsoft.com/office/drawing/2014/chart" uri="{C3380CC4-5D6E-409C-BE32-E72D297353CC}">
              <c16:uniqueId val="{00000000-BAD9-E14F-BB2E-53E926EF8F99}"/>
            </c:ext>
          </c:extLst>
        </c:ser>
        <c:ser>
          <c:idx val="1"/>
          <c:order val="1"/>
          <c:tx>
            <c:strRef>
              <c:f>Sheet1!$C$1</c:f>
              <c:strCache>
                <c:ptCount val="1"/>
                <c:pt idx="0">
                  <c:v>Danderyd</c:v>
                </c:pt>
              </c:strCache>
            </c:strRef>
          </c:tx>
          <c:spPr>
            <a:ln w="28575" cap="rnd">
              <a:solidFill>
                <a:srgbClr val="018C86"/>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Sheet1!$C$2:$C$9</c:f>
              <c:numCache>
                <c:formatCode>General</c:formatCode>
                <c:ptCount val="8"/>
                <c:pt idx="0">
                  <c:v>3.571</c:v>
                </c:pt>
                <c:pt idx="1">
                  <c:v>3.4424</c:v>
                </c:pt>
                <c:pt idx="2">
                  <c:v>3.1111</c:v>
                </c:pt>
                <c:pt idx="3">
                  <c:v>3.4864</c:v>
                </c:pt>
                <c:pt idx="4">
                  <c:v>3.4053</c:v>
                </c:pt>
                <c:pt idx="5">
                  <c:v>3.3407</c:v>
                </c:pt>
                <c:pt idx="6">
                  <c:v>3.1532</c:v>
                </c:pt>
                <c:pt idx="7">
                  <c:v>3.5475</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4572370809445"/>
          <c:y val="5.81628305901132E-2"/>
          <c:w val="0.41996476946847594"/>
          <c:h val="0.90900458384203564"/>
        </c:manualLayout>
      </c:layout>
      <c:barChart>
        <c:barDir val="bar"/>
        <c:grouping val="clustered"/>
        <c:varyColors val="0"/>
        <c:ser>
          <c:idx val="0"/>
          <c:order val="0"/>
          <c:tx>
            <c:strRef>
              <c:f>Sheet1!$B$1</c:f>
              <c:strCache>
                <c:ptCount val="1"/>
                <c:pt idx="0">
                  <c:v>{{Kommun}}</c:v>
                </c:pt>
              </c:strCache>
            </c:strRef>
          </c:tx>
          <c:spPr>
            <a:solidFill>
              <a:srgbClr val="8CC4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01-4DD5-BA49-9BC7-D82F32BFEC2C}"/>
              </c:ext>
            </c:extLst>
          </c:dPt>
          <c:dPt>
            <c:idx val="1"/>
            <c:invertIfNegative val="0"/>
            <c:bubble3D val="0"/>
            <c:spPr>
              <a:solidFill>
                <a:srgbClr val="2AA8B0"/>
              </a:solidFill>
              <a:ln>
                <a:noFill/>
              </a:ln>
              <a:effectLst/>
            </c:spPr>
            <c:extLst>
              <c:ext xmlns:c16="http://schemas.microsoft.com/office/drawing/2014/chart" uri="{C3380CC4-5D6E-409C-BE32-E72D297353CC}">
                <c16:uniqueId val="{00000003-4DD5-BA49-9BC7-D82F32BFEC2C}"/>
              </c:ext>
            </c:extLst>
          </c:dPt>
          <c:dPt>
            <c:idx val="2"/>
            <c:invertIfNegative val="0"/>
            <c:bubble3D val="0"/>
            <c:spPr>
              <a:solidFill>
                <a:srgbClr val="8CC4CB"/>
              </a:solidFill>
              <a:ln>
                <a:noFill/>
              </a:ln>
              <a:effectLst/>
            </c:spPr>
            <c:extLst>
              <c:ext xmlns:c16="http://schemas.microsoft.com/office/drawing/2014/chart" uri="{C3380CC4-5D6E-409C-BE32-E72D297353CC}">
                <c16:uniqueId val="{00000005-4DD5-BA49-9BC7-D82F32BFEC2C}"/>
              </c:ext>
            </c:extLst>
          </c:dPt>
          <c:dPt>
            <c:idx val="3"/>
            <c:invertIfNegative val="0"/>
            <c:bubble3D val="0"/>
            <c:spPr>
              <a:solidFill>
                <a:srgbClr val="8CC4CB"/>
              </a:solidFill>
              <a:ln>
                <a:noFill/>
              </a:ln>
              <a:effectLst/>
            </c:spPr>
            <c:extLst>
              <c:ext xmlns:c16="http://schemas.microsoft.com/office/drawing/2014/chart" uri="{C3380CC4-5D6E-409C-BE32-E72D297353CC}">
                <c16:uniqueId val="{00000007-E9D5-AD4B-A2EB-6D7F42DAFB6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Danderyd</c:v>
                </c:pt>
                <c:pt idx="1">
                  <c:v>Ösbyskolan</c:v>
                </c:pt>
              </c:strCache>
            </c:strRef>
          </c:cat>
          <c:val>
            <c:numRef>
              <c:f>Sheet1!$B$2:$B$3</c:f>
              <c:numCache>
                <c:formatCode>General</c:formatCode>
                <c:ptCount val="2"/>
                <c:pt idx="0">
                  <c:v>3.4841</c:v>
                </c:pt>
                <c:pt idx="1">
                  <c:v>3.8636</c:v>
                </c:pt>
              </c:numCache>
            </c:numRef>
          </c:val>
          <c:extLst>
            <c:ext xmlns:c16="http://schemas.microsoft.com/office/drawing/2014/chart" uri="{C3380CC4-5D6E-409C-BE32-E72D297353CC}">
              <c16:uniqueId val="{00000010-4DD5-BA49-9BC7-D82F32BFEC2C}"/>
            </c:ext>
          </c:extLst>
        </c:ser>
        <c:dLbls>
          <c:dLblPos val="outEnd"/>
          <c:showLegendKey val="0"/>
          <c:showVal val="1"/>
          <c:showCatName val="0"/>
          <c:showSerName val="0"/>
          <c:showPercent val="0"/>
          <c:showBubbleSize val="0"/>
        </c:dLbls>
        <c:gapWidth val="55"/>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1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6.385983903435441E-2"/>
          <c:w val="0.87894029531791384"/>
          <c:h val="0.76764245756208593"/>
        </c:manualLayout>
      </c:layout>
      <c:lineChart>
        <c:grouping val="standard"/>
        <c:varyColors val="0"/>
        <c:ser>
          <c:idx val="0"/>
          <c:order val="0"/>
          <c:tx>
            <c:strRef>
              <c:f>Sheet1!$B$1</c:f>
              <c:strCache>
                <c:ptCount val="1"/>
                <c:pt idx="0">
                  <c:v>{{Kommun}}</c:v>
                </c:pt>
              </c:strCache>
            </c:strRef>
          </c:tx>
          <c:spPr>
            <a:ln w="22225" cap="rnd">
              <a:solidFill>
                <a:srgbClr val="2AA8B0"/>
              </a:solidFill>
              <a:round/>
            </a:ln>
            <a:effectLst/>
          </c:spPr>
          <c:marker>
            <c:symbol val="circle"/>
            <c:size val="5"/>
            <c:spPr>
              <a:solidFill>
                <a:srgbClr val="2AA8B0"/>
              </a:solidFill>
              <a:ln w="9525">
                <a:noFill/>
              </a:ln>
              <a:effectLst/>
            </c:spPr>
          </c:marker>
          <c:dPt>
            <c:idx val="0"/>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1-6270-D543-82D8-39314D95D0C8}"/>
              </c:ext>
            </c:extLst>
          </c:dPt>
          <c:dPt>
            <c:idx val="1"/>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3-6270-D543-82D8-39314D95D0C8}"/>
              </c:ext>
            </c:extLst>
          </c:dPt>
          <c:dPt>
            <c:idx val="2"/>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5-6270-D543-82D8-39314D95D0C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2022</c:v>
                </c:pt>
                <c:pt idx="5">
                  <c:v>2023</c:v>
                </c:pt>
              </c:strCache>
            </c:strRef>
          </c:cat>
          <c:val>
            <c:numRef>
              <c:f>Sheet1!$B$2:$B$7</c:f>
              <c:numCache>
                <c:formatCode>General</c:formatCode>
                <c:ptCount val="6"/>
                <c:pt idx="0">
                  <c:v>3.8654</c:v>
                </c:pt>
                <c:pt idx="1">
                  <c:v>3.82</c:v>
                </c:pt>
                <c:pt idx="2">
                  <c:v>3.7955</c:v>
                </c:pt>
                <c:pt idx="3">
                  <c:v>3.8529</c:v>
                </c:pt>
                <c:pt idx="4">
                  <c:v>4.0</c:v>
                </c:pt>
                <c:pt idx="5">
                  <c:v>3.8636</c:v>
                </c:pt>
              </c:numCache>
            </c:numRef>
          </c:val>
          <c:smooth val="0"/>
          <c:extLst>
            <c:ext xmlns:c16="http://schemas.microsoft.com/office/drawing/2014/chart" uri="{C3380CC4-5D6E-409C-BE32-E72D297353CC}">
              <c16:uniqueId val="{00000006-6270-D543-82D8-39314D95D0C8}"/>
            </c:ext>
          </c:extLst>
        </c:ser>
        <c:dLbls>
          <c:showLegendKey val="0"/>
          <c:showVal val="1"/>
          <c:showCatName val="0"/>
          <c:showSerName val="0"/>
          <c:showPercent val="0"/>
          <c:showBubbleSize val="0"/>
        </c:dLbls>
        <c:marker val="1"/>
        <c:smooth val="0"/>
        <c:axId val="778302768"/>
        <c:axId val="752388576"/>
      </c:line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5"/>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0.15928384428746467"/>
          <c:w val="0.87894029531791384"/>
          <c:h val="0.6722179301074338"/>
        </c:manualLayout>
      </c:layout>
      <c:barChart>
        <c:barDir val="col"/>
        <c:grouping val="clustered"/>
        <c:varyColors val="0"/>
        <c:ser>
          <c:idx val="0"/>
          <c:order val="0"/>
          <c:tx>
            <c:strRef>
              <c:f>Sheet1!$B$1</c:f>
              <c:strCache>
                <c:ptCount val="1"/>
                <c:pt idx="0">
                  <c:v>NI</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01-CED6-0444-8FBE-BC623F2F94AE}"/>
              </c:ext>
            </c:extLst>
          </c:dPt>
          <c:dPt>
            <c:idx val="1"/>
            <c:invertIfNegative val="0"/>
            <c:bubble3D val="0"/>
            <c:spPr>
              <a:solidFill>
                <a:srgbClr val="2AA8B0"/>
              </a:solidFill>
              <a:ln>
                <a:noFill/>
              </a:ln>
              <a:effectLst/>
            </c:spPr>
            <c:extLst>
              <c:ext xmlns:c16="http://schemas.microsoft.com/office/drawing/2014/chart" uri="{C3380CC4-5D6E-409C-BE32-E72D297353CC}">
                <c16:uniqueId val="{00000003-CED6-0444-8FBE-BC623F2F94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Flicka</c:v>
                </c:pt>
                <c:pt idx="1">
                  <c:v>Pojke</c:v>
                </c:pt>
              </c:strCache>
            </c:strRef>
          </c:cat>
          <c:val>
            <c:numRef>
              <c:f>Sheet1!$B$2:$B$3</c:f>
              <c:numCache>
                <c:formatCode>General</c:formatCode>
                <c:ptCount val="2"/>
                <c:pt idx="0">
                  <c:v>4.0</c:v>
                </c:pt>
                <c:pt idx="1">
                  <c:v>3.7857</c:v>
                </c:pt>
              </c:numCache>
            </c:numRef>
          </c:val>
          <c:extLst>
            <c:ext xmlns:c16="http://schemas.microsoft.com/office/drawing/2014/chart" uri="{C3380CC4-5D6E-409C-BE32-E72D297353CC}">
              <c16:uniqueId val="{00000010-CED6-0444-8FBE-BC623F2F94AE}"/>
            </c:ext>
          </c:extLst>
        </c:ser>
        <c:dLbls>
          <c:dLblPos val="outEnd"/>
          <c:showLegendKey val="0"/>
          <c:showVal val="1"/>
          <c:showCatName val="0"/>
          <c:showSerName val="0"/>
          <c:showPercent val="0"/>
          <c:showBubbleSize val="0"/>
        </c:dLbls>
        <c:gapWidth val="55"/>
        <c:axId val="778302768"/>
        <c:axId val="752388576"/>
      </c:bar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C00000"/>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C00000"/>
              </a:solidFill>
              <a:ln>
                <a:noFill/>
              </a:ln>
              <a:effectLst/>
            </c:spPr>
            <c:extLst>
              <c:ext xmlns:c16="http://schemas.microsoft.com/office/drawing/2014/chart" uri="{C3380CC4-5D6E-409C-BE32-E72D297353CC}">
                <c16:uniqueId val="{00000005-46B7-8946-99C7-0AFAA3A00794}"/>
              </c:ext>
            </c:extLst>
          </c:dPt>
          <c:dPt>
            <c:idx val="4"/>
            <c:invertIfNegative val="0"/>
            <c:bubble3D val="0"/>
            <c:spPr>
              <a:solidFill>
                <a:schemeClr val="accent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Sheet1!$B$2:$B$15</c:f>
              <c:numCache>
                <c:formatCode>General</c:formatCode>
                <c:ptCount val="14"/>
                <c:pt idx="0">
                  <c:v>3.8636</c:v>
                </c:pt>
                <c:pt idx="1">
                  <c:v>3.8636</c:v>
                </c:pt>
                <c:pt idx="2">
                  <c:v>4.0</c:v>
                </c:pt>
                <c:pt idx="4">
                  <c:v>3.7727</c:v>
                </c:pt>
                <c:pt idx="5">
                  <c:v>3.8636</c:v>
                </c:pt>
                <c:pt idx="6">
                  <c:v>3.8636</c:v>
                </c:pt>
                <c:pt idx="7">
                  <c:v>3.7273</c:v>
                </c:pt>
                <c:pt idx="8">
                  <c:v>3.7727</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C8410A"/>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C8410A"/>
              </a:solidFill>
              <a:ln>
                <a:noFill/>
              </a:ln>
              <a:effectLst/>
            </c:spPr>
            <c:extLst>
              <c:ext xmlns:c16="http://schemas.microsoft.com/office/drawing/2014/chart" uri="{C3380CC4-5D6E-409C-BE32-E72D297353CC}">
                <c16:uniqueId val="{00000016-46B7-8946-99C7-0AFAA3A00794}"/>
              </c:ext>
            </c:extLst>
          </c:dPt>
          <c:dPt>
            <c:idx val="4"/>
            <c:invertIfNegative val="0"/>
            <c:bubble3D val="0"/>
            <c:spPr>
              <a:solidFill>
                <a:srgbClr val="008C86"/>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Sheet1!$C$2:$C$15</c:f>
              <c:numCache>
                <c:formatCode>General</c:formatCode>
                <c:ptCount val="14"/>
                <c:pt idx="0">
                  <c:v>4.0</c:v>
                </c:pt>
                <c:pt idx="1">
                  <c:v>4.0</c:v>
                </c:pt>
                <c:pt idx="2">
                  <c:v>4.0</c:v>
                </c:pt>
                <c:pt idx="4">
                  <c:v>3.9048</c:v>
                </c:pt>
                <c:pt idx="5">
                  <c:v>3.9524</c:v>
                </c:pt>
                <c:pt idx="6">
                  <c:v>3.9524</c:v>
                </c:pt>
                <c:pt idx="7">
                  <c:v>3.8571</c:v>
                </c:pt>
                <c:pt idx="8">
                  <c:v>3.8571</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EA5901"/>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EA5901"/>
              </a:solidFill>
              <a:ln>
                <a:noFill/>
              </a:ln>
              <a:effectLst/>
            </c:spPr>
            <c:extLst>
              <c:ext xmlns:c16="http://schemas.microsoft.com/office/drawing/2014/chart" uri="{C3380CC4-5D6E-409C-BE32-E72D297353CC}">
                <c16:uniqueId val="{00000027-46B7-8946-99C7-0AFAA3A00794}"/>
              </c:ext>
            </c:extLst>
          </c:dPt>
          <c:dPt>
            <c:idx val="4"/>
            <c:invertIfNegative val="0"/>
            <c:bubble3D val="0"/>
            <c:spPr>
              <a:solidFill>
                <a:srgbClr val="2BA8B0"/>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Sheet1!$D$2:$D$15</c:f>
              <c:numCache>
                <c:formatCode>General</c:formatCode>
                <c:ptCount val="14"/>
                <c:pt idx="0">
                  <c:v>3.7647</c:v>
                </c:pt>
                <c:pt idx="1">
                  <c:v>3.9412</c:v>
                </c:pt>
                <c:pt idx="2">
                  <c:v>4.0</c:v>
                </c:pt>
                <c:pt idx="4">
                  <c:v>3.7647</c:v>
                </c:pt>
                <c:pt idx="5">
                  <c:v>3.6471</c:v>
                </c:pt>
                <c:pt idx="6">
                  <c:v>3.7059</c:v>
                </c:pt>
                <c:pt idx="7">
                  <c:v>3.5882</c:v>
                </c:pt>
                <c:pt idx="8">
                  <c:v>3.5294</c:v>
                </c:pt>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F2955A"/>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F2955A"/>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F2955A"/>
              </a:solidFill>
              <a:ln>
                <a:noFill/>
              </a:ln>
              <a:effectLst/>
            </c:spPr>
            <c:extLst>
              <c:ext xmlns:c16="http://schemas.microsoft.com/office/drawing/2014/chart" uri="{C3380CC4-5D6E-409C-BE32-E72D297353CC}">
                <c16:uniqueId val="{00000038-46B7-8946-99C7-0AFAA3A00794}"/>
              </c:ext>
            </c:extLst>
          </c:dPt>
          <c:dPt>
            <c:idx val="4"/>
            <c:invertIfNegative val="0"/>
            <c:bubble3D val="0"/>
            <c:spPr>
              <a:solidFill>
                <a:srgbClr val="8EC5CB"/>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Sheet1!$E$2:$E$15</c:f>
              <c:numCache>
                <c:formatCode>General</c:formatCode>
                <c:ptCount val="14"/>
                <c:pt idx="0">
                  <c:v>3.7273</c:v>
                </c:pt>
                <c:pt idx="1">
                  <c:v>3.8636</c:v>
                </c:pt>
                <c:pt idx="2">
                  <c:v>3.9545</c:v>
                </c:pt>
                <c:pt idx="4">
                  <c:v>3.7273</c:v>
                </c:pt>
                <c:pt idx="5">
                  <c:v>3.8182</c:v>
                </c:pt>
                <c:pt idx="6">
                  <c:v>3.9545</c:v>
                </c:pt>
                <c:pt idx="7">
                  <c:v>3.8636</c:v>
                </c:pt>
                <c:pt idx="8">
                  <c:v>3.7273</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BD1A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FBD1A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FBD1AC"/>
              </a:solidFill>
              <a:ln>
                <a:noFill/>
              </a:ln>
              <a:effectLst/>
            </c:spPr>
            <c:extLst>
              <c:ext xmlns:c16="http://schemas.microsoft.com/office/drawing/2014/chart" uri="{C3380CC4-5D6E-409C-BE32-E72D297353CC}">
                <c16:uniqueId val="{0000006E-4D53-FC42-B435-1ACAC5982E96}"/>
              </c:ext>
            </c:extLst>
          </c:dPt>
          <c:dPt>
            <c:idx val="4"/>
            <c:invertIfNegative val="0"/>
            <c:bubble3D val="0"/>
            <c:spPr>
              <a:solidFill>
                <a:srgbClr val="C3E5E7"/>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Sheet1!$F$2:$F$15</c:f>
              <c:numCache>
                <c:formatCode>General</c:formatCode>
                <c:ptCount val="14"/>
                <c:pt idx="0">
                  <c:v>3.76</c:v>
                </c:pt>
                <c:pt idx="1">
                  <c:v>3.88</c:v>
                </c:pt>
                <c:pt idx="2">
                  <c:v>3.92</c:v>
                </c:pt>
                <c:pt idx="4">
                  <c:v>3.6</c:v>
                </c:pt>
                <c:pt idx="5">
                  <c:v>3.7083</c:v>
                </c:pt>
                <c:pt idx="6">
                  <c:v>3.88</c:v>
                </c:pt>
                <c:pt idx="7">
                  <c:v>3.8333</c:v>
                </c:pt>
                <c:pt idx="8">
                  <c:v>3.6</c:v>
                </c:pt>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FDFBA"/>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FFDFBA"/>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FFDFBA"/>
              </a:solidFill>
              <a:ln>
                <a:noFill/>
              </a:ln>
              <a:effectLst/>
            </c:spPr>
            <c:extLst>
              <c:ext xmlns:c16="http://schemas.microsoft.com/office/drawing/2014/chart" uri="{C3380CC4-5D6E-409C-BE32-E72D297353CC}">
                <c16:uniqueId val="{0000006F-4D53-FC42-B435-1ACAC5982E96}"/>
              </c:ext>
            </c:extLst>
          </c:dPt>
          <c:dPt>
            <c:idx val="4"/>
            <c:invertIfNegative val="0"/>
            <c:bubble3D val="0"/>
            <c:spPr>
              <a:solidFill>
                <a:srgbClr val="E1FFFF"/>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Sheet1!$G$2:$G$15</c:f>
              <c:numCache>
                <c:formatCode>General</c:formatCode>
                <c:ptCount val="14"/>
                <c:pt idx="0">
                  <c:v>3.8462</c:v>
                </c:pt>
                <c:pt idx="1">
                  <c:v>3.8846</c:v>
                </c:pt>
                <c:pt idx="2">
                  <c:v>4.0</c:v>
                </c:pt>
                <c:pt idx="4">
                  <c:v>3.7692</c:v>
                </c:pt>
                <c:pt idx="5">
                  <c:v>3.68</c:v>
                </c:pt>
                <c:pt idx="6">
                  <c:v>3.8077</c:v>
                </c:pt>
                <c:pt idx="7">
                  <c:v>3.8077</c:v>
                </c:pt>
                <c:pt idx="8">
                  <c:v>3.7308</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385723"/>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385723"/>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385723"/>
              </a:solidFill>
              <a:ln>
                <a:noFill/>
              </a:ln>
              <a:effectLst/>
            </c:spPr>
            <c:extLst>
              <c:ext xmlns:c16="http://schemas.microsoft.com/office/drawing/2014/chart" uri="{C3380CC4-5D6E-409C-BE32-E72D297353CC}">
                <c16:uniqueId val="{00000005-46B7-8946-99C7-0AFAA3A00794}"/>
              </c:ext>
            </c:extLst>
          </c:dPt>
          <c:dPt>
            <c:idx val="3"/>
            <c:invertIfNegative val="0"/>
            <c:bubble3D val="0"/>
            <c:spPr>
              <a:solidFill>
                <a:srgbClr val="385723"/>
              </a:solidFill>
              <a:ln>
                <a:noFill/>
              </a:ln>
              <a:effectLst/>
            </c:spPr>
            <c:extLst>
              <c:ext xmlns:c16="http://schemas.microsoft.com/office/drawing/2014/chart" uri="{C3380CC4-5D6E-409C-BE32-E72D297353CC}">
                <c16:uniqueId val="{00000000-78E2-7049-982D-8A80842D2E95}"/>
              </c:ext>
            </c:extLst>
          </c:dPt>
          <c:dPt>
            <c:idx val="4"/>
            <c:invertIfNegative val="0"/>
            <c:bubble3D val="0"/>
            <c:spPr>
              <a:solidFill>
                <a:srgbClr val="38572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Sheet1!$B$2:$B$15</c:f>
              <c:numCache>
                <c:formatCode>General</c:formatCode>
                <c:ptCount val="14"/>
                <c:pt idx="0">
                  <c:v>3.4762</c:v>
                </c:pt>
                <c:pt idx="6">
                  <c:v>3.7273</c:v>
                </c:pt>
                <c:pt idx="7">
                  <c:v>3.6364</c:v>
                </c:pt>
                <c:pt idx="8">
                  <c:v>3.8571</c:v>
                </c:pt>
                <c:pt idx="9">
                  <c:v>3.8182</c:v>
                </c:pt>
                <c:pt idx="10">
                  <c:v>3.9545</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3B9545"/>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3B9545"/>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3B9545"/>
              </a:solidFill>
              <a:ln>
                <a:noFill/>
              </a:ln>
              <a:effectLst/>
            </c:spPr>
            <c:extLst>
              <c:ext xmlns:c16="http://schemas.microsoft.com/office/drawing/2014/chart" uri="{C3380CC4-5D6E-409C-BE32-E72D297353CC}">
                <c16:uniqueId val="{00000016-46B7-8946-99C7-0AFAA3A00794}"/>
              </c:ext>
            </c:extLst>
          </c:dPt>
          <c:dPt>
            <c:idx val="3"/>
            <c:invertIfNegative val="0"/>
            <c:bubble3D val="0"/>
            <c:spPr>
              <a:solidFill>
                <a:srgbClr val="3B9545"/>
              </a:solidFill>
              <a:ln>
                <a:noFill/>
              </a:ln>
              <a:effectLst/>
            </c:spPr>
            <c:extLst>
              <c:ext xmlns:c16="http://schemas.microsoft.com/office/drawing/2014/chart" uri="{C3380CC4-5D6E-409C-BE32-E72D297353CC}">
                <c16:uniqueId val="{00000001-78E2-7049-982D-8A80842D2E95}"/>
              </c:ext>
            </c:extLst>
          </c:dPt>
          <c:dPt>
            <c:idx val="4"/>
            <c:invertIfNegative val="0"/>
            <c:bubble3D val="0"/>
            <c:spPr>
              <a:solidFill>
                <a:srgbClr val="3B9545"/>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Sheet1!$C$2:$C$15</c:f>
              <c:numCache>
                <c:formatCode>General</c:formatCode>
                <c:ptCount val="14"/>
                <c:pt idx="0">
                  <c:v>3.5</c:v>
                </c:pt>
                <c:pt idx="6">
                  <c:v>3.9048</c:v>
                </c:pt>
                <c:pt idx="7">
                  <c:v>3.75</c:v>
                </c:pt>
                <c:pt idx="8">
                  <c:v>3.8571</c:v>
                </c:pt>
                <c:pt idx="9">
                  <c:v>3.9524</c:v>
                </c:pt>
                <c:pt idx="10">
                  <c:v>3.9048</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64B44B"/>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64B44B"/>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64B44B"/>
              </a:solidFill>
              <a:ln>
                <a:noFill/>
              </a:ln>
              <a:effectLst/>
            </c:spPr>
            <c:extLst>
              <c:ext xmlns:c16="http://schemas.microsoft.com/office/drawing/2014/chart" uri="{C3380CC4-5D6E-409C-BE32-E72D297353CC}">
                <c16:uniqueId val="{00000027-46B7-8946-99C7-0AFAA3A00794}"/>
              </c:ext>
            </c:extLst>
          </c:dPt>
          <c:dPt>
            <c:idx val="3"/>
            <c:invertIfNegative val="0"/>
            <c:bubble3D val="0"/>
            <c:spPr>
              <a:solidFill>
                <a:srgbClr val="64B44B"/>
              </a:solidFill>
              <a:ln>
                <a:noFill/>
              </a:ln>
              <a:effectLst/>
            </c:spPr>
            <c:extLst>
              <c:ext xmlns:c16="http://schemas.microsoft.com/office/drawing/2014/chart" uri="{C3380CC4-5D6E-409C-BE32-E72D297353CC}">
                <c16:uniqueId val="{00000002-78E2-7049-982D-8A80842D2E95}"/>
              </c:ext>
            </c:extLst>
          </c:dPt>
          <c:dPt>
            <c:idx val="4"/>
            <c:invertIfNegative val="0"/>
            <c:bubble3D val="0"/>
            <c:spPr>
              <a:solidFill>
                <a:srgbClr val="64B44B"/>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Sheet1!$D$2:$D$15</c:f>
              <c:numCache>
                <c:formatCode>General</c:formatCode>
                <c:ptCount val="14"/>
                <c:pt idx="0">
                  <c:v>3.4615</c:v>
                </c:pt>
                <c:pt idx="6">
                  <c:v>3.9412</c:v>
                </c:pt>
                <c:pt idx="7">
                  <c:v>3.6875</c:v>
                </c:pt>
                <c:pt idx="8">
                  <c:v>3.9412</c:v>
                </c:pt>
                <c:pt idx="9">
                  <c:v>4.0</c:v>
                </c:pt>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9DCC8F"/>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9DCC8F"/>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9DCC8F"/>
              </a:solidFill>
              <a:ln>
                <a:noFill/>
              </a:ln>
              <a:effectLst/>
            </c:spPr>
            <c:extLst>
              <c:ext xmlns:c16="http://schemas.microsoft.com/office/drawing/2014/chart" uri="{C3380CC4-5D6E-409C-BE32-E72D297353CC}">
                <c16:uniqueId val="{00000038-46B7-8946-99C7-0AFAA3A00794}"/>
              </c:ext>
            </c:extLst>
          </c:dPt>
          <c:dPt>
            <c:idx val="3"/>
            <c:invertIfNegative val="0"/>
            <c:bubble3D val="0"/>
            <c:spPr>
              <a:solidFill>
                <a:srgbClr val="9DCC8F"/>
              </a:solidFill>
              <a:ln>
                <a:noFill/>
              </a:ln>
              <a:effectLst/>
            </c:spPr>
            <c:extLst>
              <c:ext xmlns:c16="http://schemas.microsoft.com/office/drawing/2014/chart" uri="{C3380CC4-5D6E-409C-BE32-E72D297353CC}">
                <c16:uniqueId val="{00000003-78E2-7049-982D-8A80842D2E95}"/>
              </c:ext>
            </c:extLst>
          </c:dPt>
          <c:dPt>
            <c:idx val="4"/>
            <c:invertIfNegative val="0"/>
            <c:bubble3D val="0"/>
            <c:spPr>
              <a:solidFill>
                <a:srgbClr val="9DCC8F"/>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Sheet1!$E$2:$E$15</c:f>
              <c:numCache>
                <c:formatCode>General</c:formatCode>
                <c:ptCount val="14"/>
                <c:pt idx="0">
                  <c:v>3.75</c:v>
                </c:pt>
                <c:pt idx="6">
                  <c:v>3.7727</c:v>
                </c:pt>
                <c:pt idx="7">
                  <c:v>3.8095</c:v>
                </c:pt>
                <c:pt idx="8">
                  <c:v>3.619</c:v>
                </c:pt>
                <c:pt idx="9">
                  <c:v>3.7273</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D6E9C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D6E9C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D6E9CC"/>
              </a:solidFill>
              <a:ln>
                <a:noFill/>
              </a:ln>
              <a:effectLst/>
            </c:spPr>
            <c:extLst>
              <c:ext xmlns:c16="http://schemas.microsoft.com/office/drawing/2014/chart" uri="{C3380CC4-5D6E-409C-BE32-E72D297353CC}">
                <c16:uniqueId val="{0000006E-4D53-FC42-B435-1ACAC5982E96}"/>
              </c:ext>
            </c:extLst>
          </c:dPt>
          <c:dPt>
            <c:idx val="3"/>
            <c:invertIfNegative val="0"/>
            <c:bubble3D val="0"/>
            <c:spPr>
              <a:solidFill>
                <a:srgbClr val="D6E9CC"/>
              </a:solidFill>
              <a:ln>
                <a:noFill/>
              </a:ln>
              <a:effectLst/>
            </c:spPr>
            <c:extLst>
              <c:ext xmlns:c16="http://schemas.microsoft.com/office/drawing/2014/chart" uri="{C3380CC4-5D6E-409C-BE32-E72D297353CC}">
                <c16:uniqueId val="{00000004-78E2-7049-982D-8A80842D2E95}"/>
              </c:ext>
            </c:extLst>
          </c:dPt>
          <c:dPt>
            <c:idx val="4"/>
            <c:invertIfNegative val="0"/>
            <c:bubble3D val="0"/>
            <c:spPr>
              <a:solidFill>
                <a:srgbClr val="D6E9CC"/>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Sheet1!$F$2:$F$15</c:f>
              <c:numCache>
                <c:formatCode>General</c:formatCode>
                <c:ptCount val="14"/>
                <c:pt idx="0">
                  <c:v>3.5294</c:v>
                </c:pt>
                <c:pt idx="6">
                  <c:v>3.8</c:v>
                </c:pt>
                <c:pt idx="7">
                  <c:v>3.68</c:v>
                </c:pt>
                <c:pt idx="8">
                  <c:v>3.8333</c:v>
                </c:pt>
                <c:pt idx="9">
                  <c:v>3.76</c:v>
                </c:pt>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CCE9D7"/>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CCE9D7"/>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CCE9D7"/>
              </a:solidFill>
              <a:ln>
                <a:noFill/>
              </a:ln>
              <a:effectLst/>
            </c:spPr>
            <c:extLst>
              <c:ext xmlns:c16="http://schemas.microsoft.com/office/drawing/2014/chart" uri="{C3380CC4-5D6E-409C-BE32-E72D297353CC}">
                <c16:uniqueId val="{0000006F-4D53-FC42-B435-1ACAC5982E96}"/>
              </c:ext>
            </c:extLst>
          </c:dPt>
          <c:dPt>
            <c:idx val="3"/>
            <c:invertIfNegative val="0"/>
            <c:bubble3D val="0"/>
            <c:spPr>
              <a:solidFill>
                <a:srgbClr val="CCE9D7"/>
              </a:solidFill>
              <a:ln>
                <a:noFill/>
              </a:ln>
              <a:effectLst/>
            </c:spPr>
            <c:extLst>
              <c:ext xmlns:c16="http://schemas.microsoft.com/office/drawing/2014/chart" uri="{C3380CC4-5D6E-409C-BE32-E72D297353CC}">
                <c16:uniqueId val="{00000005-78E2-7049-982D-8A80842D2E95}"/>
              </c:ext>
            </c:extLst>
          </c:dPt>
          <c:dPt>
            <c:idx val="4"/>
            <c:invertIfNegative val="0"/>
            <c:bubble3D val="0"/>
            <c:spPr>
              <a:solidFill>
                <a:srgbClr val="CCE9D7"/>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Sheet1!$G$2:$G$15</c:f>
              <c:numCache>
                <c:formatCode>General</c:formatCode>
                <c:ptCount val="14"/>
                <c:pt idx="0">
                  <c:v>3.6087</c:v>
                </c:pt>
                <c:pt idx="6">
                  <c:v>3.8846</c:v>
                </c:pt>
                <c:pt idx="7">
                  <c:v>3.8077</c:v>
                </c:pt>
                <c:pt idx="8">
                  <c:v>3.8462</c:v>
                </c:pt>
                <c:pt idx="9">
                  <c:v>3.8846</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00000"/>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385722"/>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385722"/>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385722"/>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385722"/>
              </a:solidFill>
              <a:ln>
                <a:noFill/>
              </a:ln>
              <a:effectLst/>
            </c:spPr>
            <c:extLst>
              <c:ext xmlns:c16="http://schemas.microsoft.com/office/drawing/2014/chart" uri="{C3380CC4-5D6E-409C-BE32-E72D297353CC}">
                <c16:uniqueId val="{0000000D-152B-4F48-A729-5E310262888C}"/>
              </c:ext>
            </c:extLst>
          </c:dPt>
          <c:dPt>
            <c:idx val="7"/>
            <c:invertIfNegative val="0"/>
            <c:bubble3D val="0"/>
            <c:spPr>
              <a:solidFill>
                <a:srgbClr val="385722"/>
              </a:solidFill>
              <a:ln>
                <a:noFill/>
              </a:ln>
              <a:effectLst/>
            </c:spPr>
            <c:extLst>
              <c:ext xmlns:c16="http://schemas.microsoft.com/office/drawing/2014/chart" uri="{C3380CC4-5D6E-409C-BE32-E72D297353CC}">
                <c16:uniqueId val="{00000070-8485-9F47-8124-1E0A2AD485F9}"/>
              </c:ext>
            </c:extLst>
          </c:dPt>
          <c:dPt>
            <c:idx val="8"/>
            <c:invertIfNegative val="0"/>
            <c:bubble3D val="0"/>
            <c:spPr>
              <a:solidFill>
                <a:srgbClr val="309544"/>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309544"/>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309544"/>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de olika ämnena</c:v>
                </c:pt>
                <c:pt idx="7">
                  <c:v> </c:v>
                </c:pt>
                <c:pt idx="8">
                  <c:v> </c:v>
                </c:pt>
                <c:pt idx="9">
                  <c:v> </c:v>
                </c:pt>
                <c:pt idx="10">
                  <c:v> </c:v>
                </c:pt>
                <c:pt idx="11">
                  <c:v> </c:v>
                </c:pt>
                <c:pt idx="12">
                  <c:v> </c:v>
                </c:pt>
                <c:pt idx="13">
                  <c:v> </c:v>
                </c:pt>
              </c:strCache>
            </c:strRef>
          </c:cat>
          <c:val>
            <c:numRef>
              <c:f>Sheet1!$B$2:$B$15</c:f>
              <c:numCache>
                <c:formatCode>General</c:formatCode>
                <c:ptCount val="14"/>
                <c:pt idx="0">
                  <c:v>3.7727</c:v>
                </c:pt>
                <c:pt idx="1">
                  <c:v>3.8182</c:v>
                </c:pt>
                <c:pt idx="3">
                  <c:v>3.7727</c:v>
                </c:pt>
                <c:pt idx="4">
                  <c:v>3.8636</c:v>
                </c:pt>
                <c:pt idx="5">
                  <c:v>3.8636</c:v>
                </c:pt>
                <c:pt idx="6">
                  <c:v>3.7727</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C84108"/>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3B9545"/>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3B9545"/>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3B9545"/>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3B9545"/>
              </a:solidFill>
              <a:ln>
                <a:noFill/>
              </a:ln>
              <a:effectLst/>
            </c:spPr>
            <c:extLst>
              <c:ext xmlns:c16="http://schemas.microsoft.com/office/drawing/2014/chart" uri="{C3380CC4-5D6E-409C-BE32-E72D297353CC}">
                <c16:uniqueId val="{0000001C-152B-4F48-A729-5E310262888C}"/>
              </c:ext>
            </c:extLst>
          </c:dPt>
          <c:dPt>
            <c:idx val="7"/>
            <c:invertIfNegative val="0"/>
            <c:bubble3D val="0"/>
            <c:spPr>
              <a:solidFill>
                <a:srgbClr val="3B9545"/>
              </a:solidFill>
              <a:ln>
                <a:noFill/>
              </a:ln>
              <a:effectLst/>
            </c:spPr>
            <c:extLst>
              <c:ext xmlns:c16="http://schemas.microsoft.com/office/drawing/2014/chart" uri="{C3380CC4-5D6E-409C-BE32-E72D297353CC}">
                <c16:uniqueId val="{0000006F-8485-9F47-8124-1E0A2AD485F9}"/>
              </c:ext>
            </c:extLst>
          </c:dPt>
          <c:dPt>
            <c:idx val="8"/>
            <c:invertIfNegative val="0"/>
            <c:bubble3D val="0"/>
            <c:spPr>
              <a:solidFill>
                <a:srgbClr val="64B44B"/>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64B44B"/>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64B44B"/>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de olika ämnena</c:v>
                </c:pt>
                <c:pt idx="7">
                  <c:v> </c:v>
                </c:pt>
                <c:pt idx="8">
                  <c:v> </c:v>
                </c:pt>
                <c:pt idx="9">
                  <c:v> </c:v>
                </c:pt>
                <c:pt idx="10">
                  <c:v> </c:v>
                </c:pt>
                <c:pt idx="11">
                  <c:v> </c:v>
                </c:pt>
                <c:pt idx="12">
                  <c:v> </c:v>
                </c:pt>
                <c:pt idx="13">
                  <c:v> </c:v>
                </c:pt>
              </c:strCache>
            </c:strRef>
          </c:cat>
          <c:val>
            <c:numRef>
              <c:f>Sheet1!$C$2:$C$15</c:f>
              <c:numCache>
                <c:formatCode>General</c:formatCode>
                <c:ptCount val="14"/>
                <c:pt idx="0">
                  <c:v>3.9524</c:v>
                </c:pt>
                <c:pt idx="1">
                  <c:v>4.0</c:v>
                </c:pt>
                <c:pt idx="3">
                  <c:v>3.9048</c:v>
                </c:pt>
                <c:pt idx="4">
                  <c:v>3.95</c:v>
                </c:pt>
                <c:pt idx="5">
                  <c:v>3.9524</c:v>
                </c:pt>
                <c:pt idx="6">
                  <c:v>3.9048</c:v>
                </c:pt>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EA5900"/>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64B44B"/>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64B44B"/>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64B44B"/>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64B44B"/>
              </a:solidFill>
              <a:ln>
                <a:noFill/>
              </a:ln>
              <a:effectLst/>
            </c:spPr>
            <c:extLst>
              <c:ext xmlns:c16="http://schemas.microsoft.com/office/drawing/2014/chart" uri="{C3380CC4-5D6E-409C-BE32-E72D297353CC}">
                <c16:uniqueId val="{0000002B-152B-4F48-A729-5E310262888C}"/>
              </c:ext>
            </c:extLst>
          </c:dPt>
          <c:dPt>
            <c:idx val="7"/>
            <c:invertIfNegative val="0"/>
            <c:bubble3D val="0"/>
            <c:spPr>
              <a:solidFill>
                <a:srgbClr val="64B44B"/>
              </a:solidFill>
              <a:ln>
                <a:noFill/>
              </a:ln>
              <a:effectLst/>
            </c:spPr>
            <c:extLst>
              <c:ext xmlns:c16="http://schemas.microsoft.com/office/drawing/2014/chart" uri="{C3380CC4-5D6E-409C-BE32-E72D297353CC}">
                <c16:uniqueId val="{0000006E-8485-9F47-8124-1E0A2AD485F9}"/>
              </c:ext>
            </c:extLst>
          </c:dPt>
          <c:dPt>
            <c:idx val="8"/>
            <c:invertIfNegative val="0"/>
            <c:bubble3D val="0"/>
            <c:spPr>
              <a:solidFill>
                <a:srgbClr val="9DCC8F"/>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9DCC8F"/>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9DCC8F"/>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de olika ämnena</c:v>
                </c:pt>
                <c:pt idx="7">
                  <c:v> </c:v>
                </c:pt>
                <c:pt idx="8">
                  <c:v> </c:v>
                </c:pt>
                <c:pt idx="9">
                  <c:v> </c:v>
                </c:pt>
                <c:pt idx="10">
                  <c:v> </c:v>
                </c:pt>
                <c:pt idx="11">
                  <c:v> </c:v>
                </c:pt>
                <c:pt idx="12">
                  <c:v> </c:v>
                </c:pt>
                <c:pt idx="13">
                  <c:v> </c:v>
                </c:pt>
              </c:strCache>
            </c:strRef>
          </c:cat>
          <c:val>
            <c:numRef>
              <c:f>Sheet1!$D$2:$D$15</c:f>
              <c:numCache>
                <c:formatCode>General</c:formatCode>
                <c:ptCount val="14"/>
                <c:pt idx="0">
                  <c:v>4.0</c:v>
                </c:pt>
                <c:pt idx="1">
                  <c:v>3.6471</c:v>
                </c:pt>
                <c:pt idx="3">
                  <c:v>3.6471</c:v>
                </c:pt>
                <c:pt idx="4">
                  <c:v>3.6471</c:v>
                </c:pt>
                <c:pt idx="5">
                  <c:v>3.9412</c:v>
                </c:pt>
                <c:pt idx="6">
                  <c:v>3.1765</c:v>
                </c:pt>
              </c:numCache>
            </c:numRef>
          </c:val>
          <c:extLst>
            <c:ext xmlns:c16="http://schemas.microsoft.com/office/drawing/2014/chart" uri="{C3380CC4-5D6E-409C-BE32-E72D297353CC}">
              <c16:uniqueId val="{0000002C-152B-4F48-A729-5E310262888C}"/>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2E-152B-4F48-A729-5E310262888C}"/>
              </c:ext>
            </c:extLst>
          </c:dPt>
          <c:dPt>
            <c:idx val="1"/>
            <c:invertIfNegative val="0"/>
            <c:bubble3D val="0"/>
            <c:spPr>
              <a:solidFill>
                <a:srgbClr val="EF955A"/>
              </a:solidFill>
              <a:ln>
                <a:noFill/>
              </a:ln>
              <a:effectLst/>
            </c:spPr>
            <c:extLst>
              <c:ext xmlns:c16="http://schemas.microsoft.com/office/drawing/2014/chart" uri="{C3380CC4-5D6E-409C-BE32-E72D297353CC}">
                <c16:uniqueId val="{00000030-152B-4F48-A729-5E310262888C}"/>
              </c:ext>
            </c:extLst>
          </c:dPt>
          <c:dPt>
            <c:idx val="2"/>
            <c:invertIfNegative val="0"/>
            <c:bubble3D val="0"/>
            <c:spPr>
              <a:solidFill>
                <a:srgbClr val="FBD1AC"/>
              </a:solidFill>
              <a:ln>
                <a:noFill/>
              </a:ln>
              <a:effectLst/>
            </c:spPr>
            <c:extLst>
              <c:ext xmlns:c16="http://schemas.microsoft.com/office/drawing/2014/chart" uri="{C3380CC4-5D6E-409C-BE32-E72D297353CC}">
                <c16:uniqueId val="{00000032-152B-4F48-A729-5E310262888C}"/>
              </c:ext>
            </c:extLst>
          </c:dPt>
          <c:dPt>
            <c:idx val="3"/>
            <c:invertIfNegative val="0"/>
            <c:bubble3D val="0"/>
            <c:spPr>
              <a:solidFill>
                <a:srgbClr val="9DCC8F"/>
              </a:solidFill>
              <a:ln>
                <a:noFill/>
              </a:ln>
              <a:effectLst/>
            </c:spPr>
            <c:extLst>
              <c:ext xmlns:c16="http://schemas.microsoft.com/office/drawing/2014/chart" uri="{C3380CC4-5D6E-409C-BE32-E72D297353CC}">
                <c16:uniqueId val="{00000034-152B-4F48-A729-5E310262888C}"/>
              </c:ext>
            </c:extLst>
          </c:dPt>
          <c:dPt>
            <c:idx val="4"/>
            <c:invertIfNegative val="0"/>
            <c:bubble3D val="0"/>
            <c:spPr>
              <a:solidFill>
                <a:srgbClr val="9DCC8F"/>
              </a:solidFill>
              <a:ln>
                <a:noFill/>
              </a:ln>
              <a:effectLst/>
            </c:spPr>
            <c:extLst>
              <c:ext xmlns:c16="http://schemas.microsoft.com/office/drawing/2014/chart" uri="{C3380CC4-5D6E-409C-BE32-E72D297353CC}">
                <c16:uniqueId val="{00000036-152B-4F48-A729-5E310262888C}"/>
              </c:ext>
            </c:extLst>
          </c:dPt>
          <c:dPt>
            <c:idx val="5"/>
            <c:invertIfNegative val="0"/>
            <c:bubble3D val="0"/>
            <c:spPr>
              <a:solidFill>
                <a:srgbClr val="9DCC8F"/>
              </a:solidFill>
              <a:ln>
                <a:noFill/>
              </a:ln>
              <a:effectLst/>
            </c:spPr>
            <c:extLst>
              <c:ext xmlns:c16="http://schemas.microsoft.com/office/drawing/2014/chart" uri="{C3380CC4-5D6E-409C-BE32-E72D297353CC}">
                <c16:uniqueId val="{00000038-152B-4F48-A729-5E310262888C}"/>
              </c:ext>
            </c:extLst>
          </c:dPt>
          <c:dPt>
            <c:idx val="6"/>
            <c:invertIfNegative val="0"/>
            <c:bubble3D val="0"/>
            <c:spPr>
              <a:solidFill>
                <a:srgbClr val="9DCC8F"/>
              </a:solidFill>
              <a:ln>
                <a:noFill/>
              </a:ln>
              <a:effectLst/>
            </c:spPr>
            <c:extLst>
              <c:ext xmlns:c16="http://schemas.microsoft.com/office/drawing/2014/chart" uri="{C3380CC4-5D6E-409C-BE32-E72D297353CC}">
                <c16:uniqueId val="{0000003A-152B-4F48-A729-5E310262888C}"/>
              </c:ext>
            </c:extLst>
          </c:dPt>
          <c:dPt>
            <c:idx val="7"/>
            <c:invertIfNegative val="0"/>
            <c:bubble3D val="0"/>
            <c:spPr>
              <a:solidFill>
                <a:srgbClr val="9DCC8F"/>
              </a:solidFill>
              <a:ln>
                <a:noFill/>
              </a:ln>
              <a:effectLst/>
            </c:spPr>
            <c:extLst>
              <c:ext xmlns:c16="http://schemas.microsoft.com/office/drawing/2014/chart" uri="{C3380CC4-5D6E-409C-BE32-E72D297353CC}">
                <c16:uniqueId val="{0000006D-8485-9F47-8124-1E0A2AD485F9}"/>
              </c:ext>
            </c:extLst>
          </c:dPt>
          <c:dPt>
            <c:idx val="8"/>
            <c:invertIfNegative val="0"/>
            <c:bubble3D val="0"/>
            <c:spPr>
              <a:solidFill>
                <a:srgbClr val="D5E9CC"/>
              </a:solidFill>
              <a:ln>
                <a:noFill/>
              </a:ln>
              <a:effectLst/>
            </c:spPr>
            <c:extLst>
              <c:ext xmlns:c16="http://schemas.microsoft.com/office/drawing/2014/chart" uri="{C3380CC4-5D6E-409C-BE32-E72D297353CC}">
                <c16:uniqueId val="{0000003E-9D19-3A4C-A010-DD08D32C65F9}"/>
              </c:ext>
            </c:extLst>
          </c:dPt>
          <c:dPt>
            <c:idx val="9"/>
            <c:invertIfNegative val="0"/>
            <c:bubble3D val="0"/>
            <c:spPr>
              <a:solidFill>
                <a:srgbClr val="D5E9CC"/>
              </a:solidFill>
              <a:ln>
                <a:noFill/>
              </a:ln>
              <a:effectLst/>
            </c:spPr>
            <c:extLst>
              <c:ext xmlns:c16="http://schemas.microsoft.com/office/drawing/2014/chart" uri="{C3380CC4-5D6E-409C-BE32-E72D297353CC}">
                <c16:uniqueId val="{0000003F-9D19-3A4C-A010-DD08D32C65F9}"/>
              </c:ext>
            </c:extLst>
          </c:dPt>
          <c:dPt>
            <c:idx val="10"/>
            <c:invertIfNegative val="0"/>
            <c:bubble3D val="0"/>
            <c:spPr>
              <a:solidFill>
                <a:srgbClr val="D5E9CC"/>
              </a:solidFill>
              <a:ln>
                <a:noFill/>
              </a:ln>
              <a:effectLst/>
            </c:spPr>
            <c:extLst>
              <c:ext xmlns:c16="http://schemas.microsoft.com/office/drawing/2014/chart" uri="{C3380CC4-5D6E-409C-BE32-E72D297353CC}">
                <c16:uniqueId val="{0000004C-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de olika ämnena</c:v>
                </c:pt>
                <c:pt idx="7">
                  <c:v> </c:v>
                </c:pt>
                <c:pt idx="8">
                  <c:v> </c:v>
                </c:pt>
                <c:pt idx="9">
                  <c:v> </c:v>
                </c:pt>
                <c:pt idx="10">
                  <c:v> </c:v>
                </c:pt>
                <c:pt idx="11">
                  <c:v> </c:v>
                </c:pt>
                <c:pt idx="12">
                  <c:v> </c:v>
                </c:pt>
                <c:pt idx="13">
                  <c:v> </c:v>
                </c:pt>
              </c:strCache>
            </c:strRef>
          </c:cat>
          <c:val>
            <c:numRef>
              <c:f>Sheet1!$E$2:$E$15</c:f>
              <c:numCache>
                <c:formatCode>General</c:formatCode>
                <c:ptCount val="14"/>
                <c:pt idx="0">
                  <c:v>3.6818</c:v>
                </c:pt>
                <c:pt idx="1">
                  <c:v>3.9091</c:v>
                </c:pt>
                <c:pt idx="3">
                  <c:v>3.7727</c:v>
                </c:pt>
                <c:pt idx="4">
                  <c:v>3.8182</c:v>
                </c:pt>
                <c:pt idx="5">
                  <c:v>3.7727</c:v>
                </c:pt>
                <c:pt idx="6">
                  <c:v>3.8182</c:v>
                </c:pt>
              </c:numCache>
            </c:numRef>
          </c:val>
          <c:extLst>
            <c:ext xmlns:c16="http://schemas.microsoft.com/office/drawing/2014/chart" uri="{C3380CC4-5D6E-409C-BE32-E72D297353CC}">
              <c16:uniqueId val="{0000003B-152B-4F48-A729-5E310262888C}"/>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6D1AC"/>
              </a:solidFill>
              <a:ln>
                <a:noFill/>
              </a:ln>
              <a:effectLst/>
            </c:spPr>
            <c:extLst>
              <c:ext xmlns:c16="http://schemas.microsoft.com/office/drawing/2014/chart" uri="{C3380CC4-5D6E-409C-BE32-E72D297353CC}">
                <c16:uniqueId val="{0000005F-8485-9F47-8124-1E0A2AD485F9}"/>
              </c:ext>
            </c:extLst>
          </c:dPt>
          <c:dPt>
            <c:idx val="1"/>
            <c:invertIfNegative val="0"/>
            <c:bubble3D val="0"/>
            <c:spPr>
              <a:solidFill>
                <a:srgbClr val="F6D1AC"/>
              </a:solidFill>
              <a:ln>
                <a:noFill/>
              </a:ln>
              <a:effectLst/>
            </c:spPr>
            <c:extLst>
              <c:ext xmlns:c16="http://schemas.microsoft.com/office/drawing/2014/chart" uri="{C3380CC4-5D6E-409C-BE32-E72D297353CC}">
                <c16:uniqueId val="{00000060-8485-9F47-8124-1E0A2AD485F9}"/>
              </c:ext>
            </c:extLst>
          </c:dPt>
          <c:dPt>
            <c:idx val="3"/>
            <c:invertIfNegative val="0"/>
            <c:bubble3D val="0"/>
            <c:spPr>
              <a:solidFill>
                <a:srgbClr val="D6E9CC"/>
              </a:solidFill>
              <a:ln>
                <a:noFill/>
              </a:ln>
              <a:effectLst/>
            </c:spPr>
            <c:extLst>
              <c:ext xmlns:c16="http://schemas.microsoft.com/office/drawing/2014/chart" uri="{C3380CC4-5D6E-409C-BE32-E72D297353CC}">
                <c16:uniqueId val="{0000006C-8485-9F47-8124-1E0A2AD485F9}"/>
              </c:ext>
            </c:extLst>
          </c:dPt>
          <c:dPt>
            <c:idx val="4"/>
            <c:invertIfNegative val="0"/>
            <c:bubble3D val="0"/>
            <c:spPr>
              <a:solidFill>
                <a:srgbClr val="D6E9CC"/>
              </a:solidFill>
              <a:ln>
                <a:noFill/>
              </a:ln>
              <a:effectLst/>
            </c:spPr>
            <c:extLst>
              <c:ext xmlns:c16="http://schemas.microsoft.com/office/drawing/2014/chart" uri="{C3380CC4-5D6E-409C-BE32-E72D297353CC}">
                <c16:uniqueId val="{0000006B-8485-9F47-8124-1E0A2AD485F9}"/>
              </c:ext>
            </c:extLst>
          </c:dPt>
          <c:dPt>
            <c:idx val="5"/>
            <c:invertIfNegative val="0"/>
            <c:bubble3D val="0"/>
            <c:spPr>
              <a:solidFill>
                <a:srgbClr val="D6E9CC"/>
              </a:solidFill>
              <a:ln>
                <a:noFill/>
              </a:ln>
              <a:effectLst/>
            </c:spPr>
            <c:extLst>
              <c:ext xmlns:c16="http://schemas.microsoft.com/office/drawing/2014/chart" uri="{C3380CC4-5D6E-409C-BE32-E72D297353CC}">
                <c16:uniqueId val="{0000006A-8485-9F47-8124-1E0A2AD485F9}"/>
              </c:ext>
            </c:extLst>
          </c:dPt>
          <c:dPt>
            <c:idx val="6"/>
            <c:invertIfNegative val="0"/>
            <c:bubble3D val="0"/>
            <c:spPr>
              <a:solidFill>
                <a:srgbClr val="D6E9CC"/>
              </a:solidFill>
              <a:ln>
                <a:noFill/>
              </a:ln>
              <a:effectLst/>
            </c:spPr>
            <c:extLst>
              <c:ext xmlns:c16="http://schemas.microsoft.com/office/drawing/2014/chart" uri="{C3380CC4-5D6E-409C-BE32-E72D297353CC}">
                <c16:uniqueId val="{00000069-8485-9F47-8124-1E0A2AD485F9}"/>
              </c:ext>
            </c:extLst>
          </c:dPt>
          <c:dPt>
            <c:idx val="7"/>
            <c:invertIfNegative val="0"/>
            <c:bubble3D val="0"/>
            <c:spPr>
              <a:solidFill>
                <a:srgbClr val="D6E9CC"/>
              </a:solidFill>
              <a:ln>
                <a:noFill/>
              </a:ln>
              <a:effectLst/>
            </c:spPr>
            <c:extLst>
              <c:ext xmlns:c16="http://schemas.microsoft.com/office/drawing/2014/chart" uri="{C3380CC4-5D6E-409C-BE32-E72D297353CC}">
                <c16:uniqueId val="{00000068-8485-9F47-8124-1E0A2AD485F9}"/>
              </c:ext>
            </c:extLst>
          </c:dPt>
          <c:dPt>
            <c:idx val="8"/>
            <c:invertIfNegative val="0"/>
            <c:bubble3D val="0"/>
            <c:spPr>
              <a:solidFill>
                <a:srgbClr val="CCE9D6"/>
              </a:solidFill>
              <a:ln>
                <a:noFill/>
              </a:ln>
              <a:effectLst/>
            </c:spPr>
            <c:extLst>
              <c:ext xmlns:c16="http://schemas.microsoft.com/office/drawing/2014/chart" uri="{C3380CC4-5D6E-409C-BE32-E72D297353CC}">
                <c16:uniqueId val="{00000057-D3D9-8242-8E94-9350EFE275C6}"/>
              </c:ext>
            </c:extLst>
          </c:dPt>
          <c:dPt>
            <c:idx val="9"/>
            <c:invertIfNegative val="0"/>
            <c:bubble3D val="0"/>
            <c:spPr>
              <a:solidFill>
                <a:srgbClr val="CCE9D6"/>
              </a:solidFill>
              <a:ln>
                <a:noFill/>
              </a:ln>
              <a:effectLst/>
            </c:spPr>
            <c:extLst>
              <c:ext xmlns:c16="http://schemas.microsoft.com/office/drawing/2014/chart" uri="{C3380CC4-5D6E-409C-BE32-E72D297353CC}">
                <c16:uniqueId val="{00000056-D3D9-8242-8E94-9350EFE275C6}"/>
              </c:ext>
            </c:extLst>
          </c:dPt>
          <c:dPt>
            <c:idx val="11"/>
            <c:invertIfNegative val="0"/>
            <c:bubble3D val="0"/>
            <c:spPr>
              <a:solidFill>
                <a:srgbClr val="E1FFFF"/>
              </a:solidFill>
              <a:ln>
                <a:noFill/>
              </a:ln>
              <a:effectLst/>
            </c:spPr>
            <c:extLst>
              <c:ext xmlns:c16="http://schemas.microsoft.com/office/drawing/2014/chart" uri="{C3380CC4-5D6E-409C-BE32-E72D297353CC}">
                <c16:uniqueId val="{00000051-D3D9-8242-8E94-9350EFE275C6}"/>
              </c:ext>
            </c:extLst>
          </c:dPt>
          <c:dPt>
            <c:idx val="12"/>
            <c:invertIfNegative val="0"/>
            <c:bubble3D val="0"/>
            <c:spPr>
              <a:solidFill>
                <a:srgbClr val="E1FFFF"/>
              </a:solidFill>
              <a:ln>
                <a:noFill/>
              </a:ln>
              <a:effectLst/>
            </c:spPr>
            <c:extLst>
              <c:ext xmlns:c16="http://schemas.microsoft.com/office/drawing/2014/chart" uri="{C3380CC4-5D6E-409C-BE32-E72D297353CC}">
                <c16:uniqueId val="{00000052-D3D9-8242-8E94-9350EFE275C6}"/>
              </c:ext>
            </c:extLst>
          </c:dPt>
          <c:dPt>
            <c:idx val="13"/>
            <c:invertIfNegative val="0"/>
            <c:bubble3D val="0"/>
            <c:spPr>
              <a:solidFill>
                <a:srgbClr val="E1FFFF"/>
              </a:solidFill>
              <a:ln>
                <a:noFill/>
              </a:ln>
              <a:effectLst/>
            </c:spPr>
            <c:extLst>
              <c:ext xmlns:c16="http://schemas.microsoft.com/office/drawing/2014/chart" uri="{C3380CC4-5D6E-409C-BE32-E72D297353CC}">
                <c16:uniqueId val="{00000053-D3D9-8242-8E94-9350EFE275C6}"/>
              </c:ext>
            </c:extLst>
          </c:dPt>
          <c:dPt>
            <c:idx val="14"/>
            <c:invertIfNegative val="0"/>
            <c:bubble3D val="0"/>
            <c:spPr>
              <a:solidFill>
                <a:srgbClr val="E1FFFF"/>
              </a:solidFill>
              <a:ln>
                <a:noFill/>
              </a:ln>
              <a:effectLst/>
            </c:spPr>
            <c:extLst>
              <c:ext xmlns:c16="http://schemas.microsoft.com/office/drawing/2014/chart" uri="{C3380CC4-5D6E-409C-BE32-E72D297353CC}">
                <c16:uniqueId val="{00000054-D3D9-8242-8E94-9350EFE275C6}"/>
              </c:ext>
            </c:extLst>
          </c:dPt>
          <c:dPt>
            <c:idx val="15"/>
            <c:invertIfNegative val="0"/>
            <c:bubble3D val="0"/>
            <c:spPr>
              <a:solidFill>
                <a:srgbClr val="E1FFFF"/>
              </a:solidFill>
              <a:ln>
                <a:noFill/>
              </a:ln>
              <a:effectLst/>
            </c:spPr>
            <c:extLst>
              <c:ext xmlns:c16="http://schemas.microsoft.com/office/drawing/2014/chart" uri="{C3380CC4-5D6E-409C-BE32-E72D297353CC}">
                <c16:uniqueId val="{00000055-D3D9-8242-8E94-9350EFE275C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de olika ämnena</c:v>
                </c:pt>
                <c:pt idx="7">
                  <c:v> </c:v>
                </c:pt>
                <c:pt idx="8">
                  <c:v> </c:v>
                </c:pt>
                <c:pt idx="9">
                  <c:v> </c:v>
                </c:pt>
                <c:pt idx="10">
                  <c:v> </c:v>
                </c:pt>
                <c:pt idx="11">
                  <c:v> </c:v>
                </c:pt>
                <c:pt idx="12">
                  <c:v> </c:v>
                </c:pt>
                <c:pt idx="13">
                  <c:v> </c:v>
                </c:pt>
              </c:strCache>
            </c:strRef>
          </c:cat>
          <c:val>
            <c:numRef>
              <c:f>Sheet1!$F$2:$F$15</c:f>
              <c:numCache>
                <c:formatCode>General</c:formatCode>
                <c:ptCount val="14"/>
                <c:pt idx="0">
                  <c:v>3.72</c:v>
                </c:pt>
                <c:pt idx="1">
                  <c:v>3.92</c:v>
                </c:pt>
                <c:pt idx="3">
                  <c:v>3.7917</c:v>
                </c:pt>
                <c:pt idx="4">
                  <c:v>3.8333</c:v>
                </c:pt>
                <c:pt idx="5">
                  <c:v>3.96</c:v>
                </c:pt>
                <c:pt idx="6">
                  <c:v>3.52</c:v>
                </c:pt>
              </c:numCache>
            </c:numRef>
          </c:val>
          <c:extLst>
            <c:ext xmlns:c16="http://schemas.microsoft.com/office/drawing/2014/chart" uri="{C3380CC4-5D6E-409C-BE32-E72D297353CC}">
              <c16:uniqueId val="{00000051-E783-144D-969C-2BA6D6C2CBE4}"/>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61-8485-9F47-8124-1E0A2AD485F9}"/>
              </c:ext>
            </c:extLst>
          </c:dPt>
          <c:dPt>
            <c:idx val="1"/>
            <c:invertIfNegative val="0"/>
            <c:bubble3D val="0"/>
            <c:spPr>
              <a:solidFill>
                <a:srgbClr val="F9DFBA"/>
              </a:solidFill>
              <a:ln>
                <a:noFill/>
              </a:ln>
              <a:effectLst/>
            </c:spPr>
            <c:extLst>
              <c:ext xmlns:c16="http://schemas.microsoft.com/office/drawing/2014/chart" uri="{C3380CC4-5D6E-409C-BE32-E72D297353CC}">
                <c16:uniqueId val="{00000062-8485-9F47-8124-1E0A2AD485F9}"/>
              </c:ext>
            </c:extLst>
          </c:dPt>
          <c:dPt>
            <c:idx val="3"/>
            <c:invertIfNegative val="0"/>
            <c:bubble3D val="0"/>
            <c:spPr>
              <a:solidFill>
                <a:srgbClr val="CCE9D7"/>
              </a:solidFill>
              <a:ln>
                <a:noFill/>
              </a:ln>
              <a:effectLst/>
            </c:spPr>
            <c:extLst>
              <c:ext xmlns:c16="http://schemas.microsoft.com/office/drawing/2014/chart" uri="{C3380CC4-5D6E-409C-BE32-E72D297353CC}">
                <c16:uniqueId val="{00000067-8485-9F47-8124-1E0A2AD485F9}"/>
              </c:ext>
            </c:extLst>
          </c:dPt>
          <c:dPt>
            <c:idx val="4"/>
            <c:invertIfNegative val="0"/>
            <c:bubble3D val="0"/>
            <c:spPr>
              <a:solidFill>
                <a:srgbClr val="CCE9D7"/>
              </a:solidFill>
              <a:ln>
                <a:noFill/>
              </a:ln>
              <a:effectLst/>
            </c:spPr>
            <c:extLst>
              <c:ext xmlns:c16="http://schemas.microsoft.com/office/drawing/2014/chart" uri="{C3380CC4-5D6E-409C-BE32-E72D297353CC}">
                <c16:uniqueId val="{00000066-8485-9F47-8124-1E0A2AD485F9}"/>
              </c:ext>
            </c:extLst>
          </c:dPt>
          <c:dPt>
            <c:idx val="5"/>
            <c:invertIfNegative val="0"/>
            <c:bubble3D val="0"/>
            <c:spPr>
              <a:solidFill>
                <a:srgbClr val="CCE9D7"/>
              </a:solidFill>
              <a:ln>
                <a:noFill/>
              </a:ln>
              <a:effectLst/>
            </c:spPr>
            <c:extLst>
              <c:ext xmlns:c16="http://schemas.microsoft.com/office/drawing/2014/chart" uri="{C3380CC4-5D6E-409C-BE32-E72D297353CC}">
                <c16:uniqueId val="{00000065-8485-9F47-8124-1E0A2AD485F9}"/>
              </c:ext>
            </c:extLst>
          </c:dPt>
          <c:dPt>
            <c:idx val="6"/>
            <c:invertIfNegative val="0"/>
            <c:bubble3D val="0"/>
            <c:spPr>
              <a:solidFill>
                <a:srgbClr val="CCE9D7"/>
              </a:solidFill>
              <a:ln>
                <a:noFill/>
              </a:ln>
              <a:effectLst/>
            </c:spPr>
            <c:extLst>
              <c:ext xmlns:c16="http://schemas.microsoft.com/office/drawing/2014/chart" uri="{C3380CC4-5D6E-409C-BE32-E72D297353CC}">
                <c16:uniqueId val="{00000064-8485-9F47-8124-1E0A2AD485F9}"/>
              </c:ext>
            </c:extLst>
          </c:dPt>
          <c:dPt>
            <c:idx val="7"/>
            <c:invertIfNegative val="0"/>
            <c:bubble3D val="0"/>
            <c:spPr>
              <a:solidFill>
                <a:srgbClr val="CCE9D7"/>
              </a:solidFill>
              <a:ln>
                <a:noFill/>
              </a:ln>
              <a:effectLst/>
            </c:spPr>
            <c:extLst>
              <c:ext xmlns:c16="http://schemas.microsoft.com/office/drawing/2014/chart" uri="{C3380CC4-5D6E-409C-BE32-E72D297353CC}">
                <c16:uniqueId val="{00000063-8485-9F47-8124-1E0A2AD485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de olika ämnena</c:v>
                </c:pt>
                <c:pt idx="7">
                  <c:v> </c:v>
                </c:pt>
                <c:pt idx="8">
                  <c:v> </c:v>
                </c:pt>
                <c:pt idx="9">
                  <c:v> </c:v>
                </c:pt>
                <c:pt idx="10">
                  <c:v> </c:v>
                </c:pt>
                <c:pt idx="11">
                  <c:v> </c:v>
                </c:pt>
                <c:pt idx="12">
                  <c:v> </c:v>
                </c:pt>
                <c:pt idx="13">
                  <c:v> </c:v>
                </c:pt>
              </c:strCache>
            </c:strRef>
          </c:cat>
          <c:val>
            <c:numRef>
              <c:f>Sheet1!$G$2:$G$15</c:f>
              <c:numCache>
                <c:formatCode>General</c:formatCode>
                <c:ptCount val="14"/>
                <c:pt idx="0">
                  <c:v>3.8462</c:v>
                </c:pt>
                <c:pt idx="1">
                  <c:v>3.8846</c:v>
                </c:pt>
                <c:pt idx="3">
                  <c:v>3.8077</c:v>
                </c:pt>
                <c:pt idx="4">
                  <c:v>3.9231</c:v>
                </c:pt>
                <c:pt idx="5">
                  <c:v>3.8462</c:v>
                </c:pt>
                <c:pt idx="6">
                  <c:v>3.6154</c:v>
                </c:pt>
              </c:numCache>
            </c:numRef>
          </c:val>
          <c:extLst>
            <c:ext xmlns:c16="http://schemas.microsoft.com/office/drawing/2014/chart" uri="{C3380CC4-5D6E-409C-BE32-E72D297353CC}">
              <c16:uniqueId val="{0000005E-8485-9F47-8124-1E0A2AD485F9}"/>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Sheet1!$B$2:$B$10</c:f>
              <c:numCache>
                <c:formatCode>General</c:formatCode>
                <c:ptCount val="9"/>
                <c:pt idx="0">
                  <c:v>3.7619</c:v>
                </c:pt>
                <c:pt idx="1">
                  <c:v>3.9048</c:v>
                </c:pt>
                <c:pt idx="2">
                  <c:v>3.8095</c:v>
                </c:pt>
                <c:pt idx="3">
                  <c:v>3.4762</c:v>
                </c:pt>
                <c:pt idx="4">
                  <c:v>3.9048</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2022</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Sheet1!$C$2:$C$10</c:f>
              <c:numCache>
                <c:formatCode>General</c:formatCode>
                <c:ptCount val="9"/>
                <c:pt idx="0">
                  <c:v>4.0</c:v>
                </c:pt>
                <c:pt idx="1">
                  <c:v>3.9524</c:v>
                </c:pt>
                <c:pt idx="2">
                  <c:v>3.8571</c:v>
                </c:pt>
                <c:pt idx="3">
                  <c:v>3.6667</c:v>
                </c:pt>
                <c:pt idx="4">
                  <c:v>3.9524</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2021</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Sheet1!$D$2:$D$10</c:f>
              <c:numCache>
                <c:formatCode>General</c:formatCode>
                <c:ptCount val="9"/>
                <c:pt idx="0">
                  <c:v>3.9412</c:v>
                </c:pt>
                <c:pt idx="1">
                  <c:v>3.8824</c:v>
                </c:pt>
                <c:pt idx="2">
                  <c:v>3.7647</c:v>
                </c:pt>
                <c:pt idx="3">
                  <c:v>3.1765</c:v>
                </c:pt>
                <c:pt idx="4">
                  <c:v>3.8235</c:v>
                </c:pt>
              </c:numCache>
            </c:numRef>
          </c:val>
          <c:extLst>
            <c:ext xmlns:c16="http://schemas.microsoft.com/office/drawing/2014/chart" uri="{C3380CC4-5D6E-409C-BE32-E72D297353CC}">
              <c16:uniqueId val="{00000044-49EE-444F-B9F6-27705B60C7F6}"/>
            </c:ext>
          </c:extLst>
        </c:ser>
        <c:ser>
          <c:idx val="3"/>
          <c:order val="3"/>
          <c:tx>
            <c:strRef>
              <c:f>Sheet1!$E$1</c:f>
              <c:strCache>
                <c:ptCount val="1"/>
                <c:pt idx="0">
                  <c:v>2020</c:v>
                </c:pt>
              </c:strCache>
            </c:strRef>
          </c:tx>
          <c:spPr>
            <a:solidFill>
              <a:srgbClr val="EF955A"/>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46-49EE-444F-B9F6-27705B60C7F6}"/>
              </c:ext>
            </c:extLst>
          </c:dPt>
          <c:dPt>
            <c:idx val="1"/>
            <c:invertIfNegative val="0"/>
            <c:bubble3D val="0"/>
            <c:spPr>
              <a:solidFill>
                <a:srgbClr val="EF955A"/>
              </a:solidFill>
              <a:ln>
                <a:noFill/>
              </a:ln>
              <a:effectLst/>
            </c:spPr>
            <c:extLst>
              <c:ext xmlns:c16="http://schemas.microsoft.com/office/drawing/2014/chart" uri="{C3380CC4-5D6E-409C-BE32-E72D297353CC}">
                <c16:uniqueId val="{00000048-49EE-444F-B9F6-27705B60C7F6}"/>
              </c:ext>
            </c:extLst>
          </c:dPt>
          <c:dPt>
            <c:idx val="2"/>
            <c:invertIfNegative val="0"/>
            <c:bubble3D val="0"/>
            <c:spPr>
              <a:solidFill>
                <a:srgbClr val="EF955A"/>
              </a:solidFill>
              <a:ln>
                <a:noFill/>
              </a:ln>
              <a:effectLst/>
            </c:spPr>
            <c:extLst>
              <c:ext xmlns:c16="http://schemas.microsoft.com/office/drawing/2014/chart" uri="{C3380CC4-5D6E-409C-BE32-E72D297353CC}">
                <c16:uniqueId val="{0000004A-49EE-444F-B9F6-27705B60C7F6}"/>
              </c:ext>
            </c:extLst>
          </c:dPt>
          <c:dPt>
            <c:idx val="3"/>
            <c:invertIfNegative val="0"/>
            <c:bubble3D val="0"/>
            <c:spPr>
              <a:solidFill>
                <a:srgbClr val="EF955A"/>
              </a:solidFill>
              <a:ln>
                <a:noFill/>
              </a:ln>
              <a:effectLst/>
            </c:spPr>
            <c:extLst>
              <c:ext xmlns:c16="http://schemas.microsoft.com/office/drawing/2014/chart" uri="{C3380CC4-5D6E-409C-BE32-E72D297353CC}">
                <c16:uniqueId val="{0000004C-49EE-444F-B9F6-27705B60C7F6}"/>
              </c:ext>
            </c:extLst>
          </c:dPt>
          <c:dPt>
            <c:idx val="4"/>
            <c:invertIfNegative val="0"/>
            <c:bubble3D val="0"/>
            <c:spPr>
              <a:solidFill>
                <a:srgbClr val="EF955A"/>
              </a:solidFill>
              <a:ln>
                <a:noFill/>
              </a:ln>
              <a:effectLst/>
            </c:spPr>
            <c:extLst>
              <c:ext xmlns:c16="http://schemas.microsoft.com/office/drawing/2014/chart" uri="{C3380CC4-5D6E-409C-BE32-E72D297353CC}">
                <c16:uniqueId val="{0000004E-49EE-444F-B9F6-27705B60C7F6}"/>
              </c:ext>
            </c:extLst>
          </c:dPt>
          <c:dPt>
            <c:idx val="5"/>
            <c:invertIfNegative val="0"/>
            <c:bubble3D val="0"/>
            <c:spPr>
              <a:solidFill>
                <a:srgbClr val="EF955A"/>
              </a:solidFill>
              <a:ln>
                <a:noFill/>
              </a:ln>
              <a:effectLst/>
            </c:spPr>
            <c:extLst>
              <c:ext xmlns:c16="http://schemas.microsoft.com/office/drawing/2014/chart" uri="{C3380CC4-5D6E-409C-BE32-E72D297353CC}">
                <c16:uniqueId val="{00000050-49EE-444F-B9F6-27705B60C7F6}"/>
              </c:ext>
            </c:extLst>
          </c:dPt>
          <c:dPt>
            <c:idx val="6"/>
            <c:invertIfNegative val="0"/>
            <c:bubble3D val="0"/>
            <c:spPr>
              <a:solidFill>
                <a:srgbClr val="EF955A"/>
              </a:solidFill>
              <a:ln>
                <a:noFill/>
              </a:ln>
              <a:effectLst/>
            </c:spPr>
            <c:extLst>
              <c:ext xmlns:c16="http://schemas.microsoft.com/office/drawing/2014/chart" uri="{C3380CC4-5D6E-409C-BE32-E72D297353CC}">
                <c16:uniqueId val="{00000052-49EE-444F-B9F6-27705B60C7F6}"/>
              </c:ext>
            </c:extLst>
          </c:dPt>
          <c:dPt>
            <c:idx val="7"/>
            <c:invertIfNegative val="0"/>
            <c:bubble3D val="0"/>
            <c:spPr>
              <a:solidFill>
                <a:srgbClr val="EF955A"/>
              </a:solidFill>
              <a:ln>
                <a:noFill/>
              </a:ln>
              <a:effectLst/>
            </c:spPr>
            <c:extLst>
              <c:ext xmlns:c16="http://schemas.microsoft.com/office/drawing/2014/chart" uri="{C3380CC4-5D6E-409C-BE32-E72D297353CC}">
                <c16:uniqueId val="{00000054-49EE-444F-B9F6-27705B60C7F6}"/>
              </c:ext>
            </c:extLst>
          </c:dPt>
          <c:dPt>
            <c:idx val="8"/>
            <c:invertIfNegative val="0"/>
            <c:bubble3D val="0"/>
            <c:spPr>
              <a:solidFill>
                <a:srgbClr val="EF955A"/>
              </a:solidFill>
              <a:ln>
                <a:noFill/>
              </a:ln>
              <a:effectLst/>
            </c:spPr>
            <c:extLst>
              <c:ext xmlns:c16="http://schemas.microsoft.com/office/drawing/2014/chart" uri="{C3380CC4-5D6E-409C-BE32-E72D297353CC}">
                <c16:uniqueId val="{00000056-49EE-444F-B9F6-27705B60C7F6}"/>
              </c:ext>
            </c:extLst>
          </c:dPt>
          <c:dPt>
            <c:idx val="9"/>
            <c:invertIfNegative val="0"/>
            <c:bubble3D val="0"/>
            <c:spPr>
              <a:solidFill>
                <a:srgbClr val="EF955A"/>
              </a:solidFill>
              <a:ln>
                <a:noFill/>
              </a:ln>
              <a:effectLst/>
            </c:spPr>
            <c:extLst>
              <c:ext xmlns:c16="http://schemas.microsoft.com/office/drawing/2014/chart" uri="{C3380CC4-5D6E-409C-BE32-E72D297353CC}">
                <c16:uniqueId val="{00000058-49EE-444F-B9F6-27705B60C7F6}"/>
              </c:ext>
            </c:extLst>
          </c:dPt>
          <c:dPt>
            <c:idx val="10"/>
            <c:invertIfNegative val="0"/>
            <c:bubble3D val="0"/>
            <c:spPr>
              <a:solidFill>
                <a:srgbClr val="EF955A"/>
              </a:solidFill>
              <a:ln>
                <a:noFill/>
              </a:ln>
              <a:effectLst/>
            </c:spPr>
            <c:extLst>
              <c:ext xmlns:c16="http://schemas.microsoft.com/office/drawing/2014/chart" uri="{C3380CC4-5D6E-409C-BE32-E72D297353CC}">
                <c16:uniqueId val="{0000005A-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Sheet1!$E$2:$E$10</c:f>
              <c:numCache>
                <c:formatCode>General</c:formatCode>
                <c:ptCount val="9"/>
                <c:pt idx="0">
                  <c:v>3.8095</c:v>
                </c:pt>
                <c:pt idx="1">
                  <c:v>3.7273</c:v>
                </c:pt>
                <c:pt idx="2">
                  <c:v>3.7273</c:v>
                </c:pt>
                <c:pt idx="3">
                  <c:v>3.2273</c:v>
                </c:pt>
                <c:pt idx="4">
                  <c:v>3.6818</c:v>
                </c:pt>
              </c:numCache>
            </c:numRef>
          </c:val>
          <c:extLst>
            <c:ext xmlns:c16="http://schemas.microsoft.com/office/drawing/2014/chart" uri="{C3380CC4-5D6E-409C-BE32-E72D297353CC}">
              <c16:uniqueId val="{0000005B-49EE-444F-B9F6-27705B60C7F6}"/>
            </c:ext>
          </c:extLst>
        </c:ser>
        <c:ser>
          <c:idx val="4"/>
          <c:order val="4"/>
          <c:tx>
            <c:strRef>
              <c:f>Sheet1!$F$1</c:f>
              <c:strCache>
                <c:ptCount val="1"/>
                <c:pt idx="0">
                  <c:v>2019</c:v>
                </c:pt>
              </c:strCache>
            </c:strRef>
          </c:tx>
          <c:spPr>
            <a:solidFill>
              <a:srgbClr val="EFCBA7"/>
            </a:solidFill>
            <a:ln>
              <a:noFill/>
            </a:ln>
            <a:effectLst/>
          </c:spPr>
          <c:invertIfNegative val="0"/>
          <c:dPt>
            <c:idx val="0"/>
            <c:invertIfNegative val="0"/>
            <c:bubble3D val="0"/>
            <c:spPr>
              <a:solidFill>
                <a:srgbClr val="EFCBA7"/>
              </a:solidFill>
              <a:ln>
                <a:noFill/>
              </a:ln>
              <a:effectLst/>
            </c:spPr>
            <c:extLst>
              <c:ext xmlns:c16="http://schemas.microsoft.com/office/drawing/2014/chart" uri="{C3380CC4-5D6E-409C-BE32-E72D297353CC}">
                <c16:uniqueId val="{0000005D-49EE-444F-B9F6-27705B60C7F6}"/>
              </c:ext>
            </c:extLst>
          </c:dPt>
          <c:dPt>
            <c:idx val="1"/>
            <c:invertIfNegative val="0"/>
            <c:bubble3D val="0"/>
            <c:spPr>
              <a:solidFill>
                <a:srgbClr val="EFCBA7"/>
              </a:solidFill>
              <a:ln>
                <a:noFill/>
              </a:ln>
              <a:effectLst/>
            </c:spPr>
            <c:extLst>
              <c:ext xmlns:c16="http://schemas.microsoft.com/office/drawing/2014/chart" uri="{C3380CC4-5D6E-409C-BE32-E72D297353CC}">
                <c16:uniqueId val="{0000005F-49EE-444F-B9F6-27705B60C7F6}"/>
              </c:ext>
            </c:extLst>
          </c:dPt>
          <c:dPt>
            <c:idx val="3"/>
            <c:invertIfNegative val="0"/>
            <c:bubble3D val="0"/>
            <c:spPr>
              <a:solidFill>
                <a:srgbClr val="EFCBA7"/>
              </a:solidFill>
              <a:ln>
                <a:noFill/>
              </a:ln>
              <a:effectLst/>
            </c:spPr>
            <c:extLst>
              <c:ext xmlns:c16="http://schemas.microsoft.com/office/drawing/2014/chart" uri="{C3380CC4-5D6E-409C-BE32-E72D297353CC}">
                <c16:uniqueId val="{00000061-49EE-444F-B9F6-27705B60C7F6}"/>
              </c:ext>
            </c:extLst>
          </c:dPt>
          <c:dPt>
            <c:idx val="4"/>
            <c:invertIfNegative val="0"/>
            <c:bubble3D val="0"/>
            <c:spPr>
              <a:solidFill>
                <a:srgbClr val="EFCBA7"/>
              </a:solidFill>
              <a:ln>
                <a:noFill/>
              </a:ln>
              <a:effectLst/>
            </c:spPr>
            <c:extLst>
              <c:ext xmlns:c16="http://schemas.microsoft.com/office/drawing/2014/chart" uri="{C3380CC4-5D6E-409C-BE32-E72D297353CC}">
                <c16:uniqueId val="{00000063-49EE-444F-B9F6-27705B60C7F6}"/>
              </c:ext>
            </c:extLst>
          </c:dPt>
          <c:dPt>
            <c:idx val="5"/>
            <c:invertIfNegative val="0"/>
            <c:bubble3D val="0"/>
            <c:spPr>
              <a:solidFill>
                <a:srgbClr val="EFCBA7"/>
              </a:solidFill>
              <a:ln>
                <a:noFill/>
              </a:ln>
              <a:effectLst/>
            </c:spPr>
            <c:extLst>
              <c:ext xmlns:c16="http://schemas.microsoft.com/office/drawing/2014/chart" uri="{C3380CC4-5D6E-409C-BE32-E72D297353CC}">
                <c16:uniqueId val="{00000065-49EE-444F-B9F6-27705B60C7F6}"/>
              </c:ext>
            </c:extLst>
          </c:dPt>
          <c:dPt>
            <c:idx val="6"/>
            <c:invertIfNegative val="0"/>
            <c:bubble3D val="0"/>
            <c:spPr>
              <a:solidFill>
                <a:srgbClr val="EFCBA7"/>
              </a:solidFill>
              <a:ln>
                <a:noFill/>
              </a:ln>
              <a:effectLst/>
            </c:spPr>
            <c:extLst>
              <c:ext xmlns:c16="http://schemas.microsoft.com/office/drawing/2014/chart" uri="{C3380CC4-5D6E-409C-BE32-E72D297353CC}">
                <c16:uniqueId val="{00000067-49EE-444F-B9F6-27705B60C7F6}"/>
              </c:ext>
            </c:extLst>
          </c:dPt>
          <c:dPt>
            <c:idx val="7"/>
            <c:invertIfNegative val="0"/>
            <c:bubble3D val="0"/>
            <c:spPr>
              <a:solidFill>
                <a:srgbClr val="EFCBA7"/>
              </a:solidFill>
              <a:ln>
                <a:noFill/>
              </a:ln>
              <a:effectLst/>
            </c:spPr>
            <c:extLst>
              <c:ext xmlns:c16="http://schemas.microsoft.com/office/drawing/2014/chart" uri="{C3380CC4-5D6E-409C-BE32-E72D297353CC}">
                <c16:uniqueId val="{00000069-49EE-444F-B9F6-27705B60C7F6}"/>
              </c:ext>
            </c:extLst>
          </c:dPt>
          <c:dPt>
            <c:idx val="8"/>
            <c:invertIfNegative val="0"/>
            <c:bubble3D val="0"/>
            <c:spPr>
              <a:solidFill>
                <a:srgbClr val="EFCBA7"/>
              </a:solidFill>
              <a:ln>
                <a:noFill/>
              </a:ln>
              <a:effectLst/>
            </c:spPr>
            <c:extLst>
              <c:ext xmlns:c16="http://schemas.microsoft.com/office/drawing/2014/chart" uri="{C3380CC4-5D6E-409C-BE32-E72D297353CC}">
                <c16:uniqueId val="{0000006B-49EE-444F-B9F6-27705B60C7F6}"/>
              </c:ext>
            </c:extLst>
          </c:dPt>
          <c:dPt>
            <c:idx val="9"/>
            <c:invertIfNegative val="0"/>
            <c:bubble3D val="0"/>
            <c:spPr>
              <a:solidFill>
                <a:srgbClr val="EFCBA7"/>
              </a:solidFill>
              <a:ln>
                <a:noFill/>
              </a:ln>
              <a:effectLst/>
            </c:spPr>
            <c:extLst>
              <c:ext xmlns:c16="http://schemas.microsoft.com/office/drawing/2014/chart" uri="{C3380CC4-5D6E-409C-BE32-E72D297353CC}">
                <c16:uniqueId val="{0000006D-49EE-444F-B9F6-27705B60C7F6}"/>
              </c:ext>
            </c:extLst>
          </c:dPt>
          <c:dPt>
            <c:idx val="11"/>
            <c:invertIfNegative val="0"/>
            <c:bubble3D val="0"/>
            <c:spPr>
              <a:solidFill>
                <a:srgbClr val="EFCBA7"/>
              </a:solidFill>
              <a:ln>
                <a:noFill/>
              </a:ln>
              <a:effectLst/>
            </c:spPr>
            <c:extLst>
              <c:ext xmlns:c16="http://schemas.microsoft.com/office/drawing/2014/chart" uri="{C3380CC4-5D6E-409C-BE32-E72D297353CC}">
                <c16:uniqueId val="{0000006F-49EE-444F-B9F6-27705B60C7F6}"/>
              </c:ext>
            </c:extLst>
          </c:dPt>
          <c:dPt>
            <c:idx val="12"/>
            <c:invertIfNegative val="0"/>
            <c:bubble3D val="0"/>
            <c:spPr>
              <a:solidFill>
                <a:srgbClr val="EFCBA7"/>
              </a:solidFill>
              <a:ln>
                <a:noFill/>
              </a:ln>
              <a:effectLst/>
            </c:spPr>
            <c:extLst>
              <c:ext xmlns:c16="http://schemas.microsoft.com/office/drawing/2014/chart" uri="{C3380CC4-5D6E-409C-BE32-E72D297353CC}">
                <c16:uniqueId val="{00000071-49EE-444F-B9F6-27705B60C7F6}"/>
              </c:ext>
            </c:extLst>
          </c:dPt>
          <c:dPt>
            <c:idx val="13"/>
            <c:invertIfNegative val="0"/>
            <c:bubble3D val="0"/>
            <c:spPr>
              <a:solidFill>
                <a:srgbClr val="EFCBA7"/>
              </a:solidFill>
              <a:ln>
                <a:noFill/>
              </a:ln>
              <a:effectLst/>
            </c:spPr>
            <c:extLst>
              <c:ext xmlns:c16="http://schemas.microsoft.com/office/drawing/2014/chart" uri="{C3380CC4-5D6E-409C-BE32-E72D297353CC}">
                <c16:uniqueId val="{00000073-49EE-444F-B9F6-27705B60C7F6}"/>
              </c:ext>
            </c:extLst>
          </c:dPt>
          <c:dPt>
            <c:idx val="14"/>
            <c:invertIfNegative val="0"/>
            <c:bubble3D val="0"/>
            <c:spPr>
              <a:solidFill>
                <a:srgbClr val="EFCBA7"/>
              </a:solidFill>
              <a:ln>
                <a:noFill/>
              </a:ln>
              <a:effectLst/>
            </c:spPr>
            <c:extLst>
              <c:ext xmlns:c16="http://schemas.microsoft.com/office/drawing/2014/chart" uri="{C3380CC4-5D6E-409C-BE32-E72D297353CC}">
                <c16:uniqueId val="{00000075-49EE-444F-B9F6-27705B60C7F6}"/>
              </c:ext>
            </c:extLst>
          </c:dPt>
          <c:dPt>
            <c:idx val="15"/>
            <c:invertIfNegative val="0"/>
            <c:bubble3D val="0"/>
            <c:spPr>
              <a:solidFill>
                <a:srgbClr val="EFCBA7"/>
              </a:solidFill>
              <a:ln>
                <a:noFill/>
              </a:ln>
              <a:effectLst/>
            </c:spPr>
            <c:extLst>
              <c:ext xmlns:c16="http://schemas.microsoft.com/office/drawing/2014/chart" uri="{C3380CC4-5D6E-409C-BE32-E72D297353CC}">
                <c16:uniqueId val="{00000077-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Sheet1!$F$2:$F$10</c:f>
              <c:numCache>
                <c:formatCode>General</c:formatCode>
                <c:ptCount val="9"/>
                <c:pt idx="0">
                  <c:v>3.84</c:v>
                </c:pt>
                <c:pt idx="3">
                  <c:v>3.5833</c:v>
                </c:pt>
                <c:pt idx="4">
                  <c:v>3.8</c:v>
                </c:pt>
              </c:numCache>
            </c:numRef>
          </c:val>
          <c:extLst>
            <c:ext xmlns:c16="http://schemas.microsoft.com/office/drawing/2014/chart" uri="{C3380CC4-5D6E-409C-BE32-E72D297353CC}">
              <c16:uniqueId val="{00000078-49EE-444F-B9F6-27705B60C7F6}"/>
            </c:ext>
          </c:extLst>
        </c:ser>
        <c:ser>
          <c:idx val="5"/>
          <c:order val="5"/>
          <c:tx>
            <c:strRef>
              <c:f>Sheet1!$G$1</c:f>
              <c:strCache>
                <c:ptCount val="1"/>
                <c:pt idx="0">
                  <c:v>2018</c:v>
                </c:pt>
              </c:strCache>
            </c:strRef>
          </c:tx>
          <c:spPr>
            <a:solidFill>
              <a:srgbClr val="F9DFBA"/>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7A-49EE-444F-B9F6-27705B60C7F6}"/>
              </c:ext>
            </c:extLst>
          </c:dPt>
          <c:dPt>
            <c:idx val="1"/>
            <c:invertIfNegative val="0"/>
            <c:bubble3D val="0"/>
            <c:spPr>
              <a:solidFill>
                <a:srgbClr val="F9DFBA"/>
              </a:solidFill>
              <a:ln>
                <a:noFill/>
              </a:ln>
              <a:effectLst/>
            </c:spPr>
            <c:extLst>
              <c:ext xmlns:c16="http://schemas.microsoft.com/office/drawing/2014/chart" uri="{C3380CC4-5D6E-409C-BE32-E72D297353CC}">
                <c16:uniqueId val="{0000007C-49EE-444F-B9F6-27705B60C7F6}"/>
              </c:ext>
            </c:extLst>
          </c:dPt>
          <c:dPt>
            <c:idx val="3"/>
            <c:invertIfNegative val="0"/>
            <c:bubble3D val="0"/>
            <c:spPr>
              <a:solidFill>
                <a:srgbClr val="F9DFBA"/>
              </a:solidFill>
              <a:ln>
                <a:noFill/>
              </a:ln>
              <a:effectLst/>
            </c:spPr>
            <c:extLst>
              <c:ext xmlns:c16="http://schemas.microsoft.com/office/drawing/2014/chart" uri="{C3380CC4-5D6E-409C-BE32-E72D297353CC}">
                <c16:uniqueId val="{0000007E-49EE-444F-B9F6-27705B60C7F6}"/>
              </c:ext>
            </c:extLst>
          </c:dPt>
          <c:dPt>
            <c:idx val="4"/>
            <c:invertIfNegative val="0"/>
            <c:bubble3D val="0"/>
            <c:spPr>
              <a:solidFill>
                <a:srgbClr val="F9DFBA"/>
              </a:solidFill>
              <a:ln>
                <a:noFill/>
              </a:ln>
              <a:effectLst/>
            </c:spPr>
            <c:extLst>
              <c:ext xmlns:c16="http://schemas.microsoft.com/office/drawing/2014/chart" uri="{C3380CC4-5D6E-409C-BE32-E72D297353CC}">
                <c16:uniqueId val="{00000080-49EE-444F-B9F6-27705B60C7F6}"/>
              </c:ext>
            </c:extLst>
          </c:dPt>
          <c:dPt>
            <c:idx val="5"/>
            <c:invertIfNegative val="0"/>
            <c:bubble3D val="0"/>
            <c:spPr>
              <a:solidFill>
                <a:srgbClr val="F9DFBA"/>
              </a:solidFill>
              <a:ln>
                <a:noFill/>
              </a:ln>
              <a:effectLst/>
            </c:spPr>
            <c:extLst>
              <c:ext xmlns:c16="http://schemas.microsoft.com/office/drawing/2014/chart" uri="{C3380CC4-5D6E-409C-BE32-E72D297353CC}">
                <c16:uniqueId val="{00000082-49EE-444F-B9F6-27705B60C7F6}"/>
              </c:ext>
            </c:extLst>
          </c:dPt>
          <c:dPt>
            <c:idx val="6"/>
            <c:invertIfNegative val="0"/>
            <c:bubble3D val="0"/>
            <c:spPr>
              <a:solidFill>
                <a:srgbClr val="F9DFBA"/>
              </a:solidFill>
              <a:ln>
                <a:noFill/>
              </a:ln>
              <a:effectLst/>
            </c:spPr>
            <c:extLst>
              <c:ext xmlns:c16="http://schemas.microsoft.com/office/drawing/2014/chart" uri="{C3380CC4-5D6E-409C-BE32-E72D297353CC}">
                <c16:uniqueId val="{00000084-49EE-444F-B9F6-27705B60C7F6}"/>
              </c:ext>
            </c:extLst>
          </c:dPt>
          <c:dPt>
            <c:idx val="7"/>
            <c:invertIfNegative val="0"/>
            <c:bubble3D val="0"/>
            <c:spPr>
              <a:solidFill>
                <a:srgbClr val="F9DFBA"/>
              </a:solidFill>
              <a:ln>
                <a:noFill/>
              </a:ln>
              <a:effectLst/>
            </c:spPr>
            <c:extLst>
              <c:ext xmlns:c16="http://schemas.microsoft.com/office/drawing/2014/chart" uri="{C3380CC4-5D6E-409C-BE32-E72D297353CC}">
                <c16:uniqueId val="{00000086-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Sheet1!$G$2:$G$10</c:f>
              <c:numCache>
                <c:formatCode>General</c:formatCode>
                <c:ptCount val="9"/>
                <c:pt idx="0">
                  <c:v>3.8462</c:v>
                </c:pt>
                <c:pt idx="3">
                  <c:v>3.3462</c:v>
                </c:pt>
                <c:pt idx="4">
                  <c:v>3.7692</c:v>
                </c:pt>
              </c:numCache>
            </c:numRef>
          </c:val>
          <c:extLst>
            <c:ext xmlns:c16="http://schemas.microsoft.com/office/drawing/2014/chart" uri="{C3380CC4-5D6E-409C-BE32-E72D297353CC}">
              <c16:uniqueId val="{00000087-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Sheet1!$B$2:$B$12</c:f>
              <c:numCache>
                <c:formatCode>General</c:formatCode>
                <c:ptCount val="11"/>
                <c:pt idx="0">
                  <c:v>3.9444</c:v>
                </c:pt>
                <c:pt idx="1">
                  <c:v>3.8</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2022</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Sheet1!$C$2:$C$12</c:f>
              <c:numCache>
                <c:formatCode>General</c:formatCode>
                <c:ptCount val="11"/>
                <c:pt idx="0">
                  <c:v>3.7778</c:v>
                </c:pt>
                <c:pt idx="1">
                  <c:v>3.9048</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2021</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Sheet1!$D$2:$D$12</c:f>
              <c:numCache>
                <c:formatCode>General</c:formatCode>
                <c:ptCount val="11"/>
                <c:pt idx="0">
                  <c:v>3.9333</c:v>
                </c:pt>
                <c:pt idx="1">
                  <c:v>3.7059</c:v>
                </c:pt>
              </c:numCache>
            </c:numRef>
          </c:val>
          <c:extLst>
            <c:ext xmlns:c16="http://schemas.microsoft.com/office/drawing/2014/chart" uri="{C3380CC4-5D6E-409C-BE32-E72D297353CC}">
              <c16:uniqueId val="{00000044-49EE-444F-B9F6-27705B60C7F6}"/>
            </c:ext>
          </c:extLst>
        </c:ser>
        <c:ser>
          <c:idx val="3"/>
          <c:order val="3"/>
          <c:tx>
            <c:strRef>
              <c:f>Sheet1!$E$1</c:f>
              <c:strCache>
                <c:ptCount val="1"/>
                <c:pt idx="0">
                  <c:v>2020</c:v>
                </c:pt>
              </c:strCache>
            </c:strRef>
          </c:tx>
          <c:spPr>
            <a:solidFill>
              <a:srgbClr val="EF955A"/>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46-49EE-444F-B9F6-27705B60C7F6}"/>
              </c:ext>
            </c:extLst>
          </c:dPt>
          <c:dPt>
            <c:idx val="1"/>
            <c:invertIfNegative val="0"/>
            <c:bubble3D val="0"/>
            <c:spPr>
              <a:solidFill>
                <a:srgbClr val="EF955A"/>
              </a:solidFill>
              <a:ln>
                <a:noFill/>
              </a:ln>
              <a:effectLst/>
            </c:spPr>
            <c:extLst>
              <c:ext xmlns:c16="http://schemas.microsoft.com/office/drawing/2014/chart" uri="{C3380CC4-5D6E-409C-BE32-E72D297353CC}">
                <c16:uniqueId val="{00000048-49EE-444F-B9F6-27705B60C7F6}"/>
              </c:ext>
            </c:extLst>
          </c:dPt>
          <c:dPt>
            <c:idx val="2"/>
            <c:invertIfNegative val="0"/>
            <c:bubble3D val="0"/>
            <c:spPr>
              <a:solidFill>
                <a:srgbClr val="EF955A"/>
              </a:solidFill>
              <a:ln>
                <a:noFill/>
              </a:ln>
              <a:effectLst/>
            </c:spPr>
            <c:extLst>
              <c:ext xmlns:c16="http://schemas.microsoft.com/office/drawing/2014/chart" uri="{C3380CC4-5D6E-409C-BE32-E72D297353CC}">
                <c16:uniqueId val="{0000004A-49EE-444F-B9F6-27705B60C7F6}"/>
              </c:ext>
            </c:extLst>
          </c:dPt>
          <c:dPt>
            <c:idx val="3"/>
            <c:invertIfNegative val="0"/>
            <c:bubble3D val="0"/>
            <c:spPr>
              <a:solidFill>
                <a:srgbClr val="EF955A"/>
              </a:solidFill>
              <a:ln>
                <a:noFill/>
              </a:ln>
              <a:effectLst/>
            </c:spPr>
            <c:extLst>
              <c:ext xmlns:c16="http://schemas.microsoft.com/office/drawing/2014/chart" uri="{C3380CC4-5D6E-409C-BE32-E72D297353CC}">
                <c16:uniqueId val="{0000004C-49EE-444F-B9F6-27705B60C7F6}"/>
              </c:ext>
            </c:extLst>
          </c:dPt>
          <c:dPt>
            <c:idx val="4"/>
            <c:invertIfNegative val="0"/>
            <c:bubble3D val="0"/>
            <c:spPr>
              <a:solidFill>
                <a:srgbClr val="EF955A"/>
              </a:solidFill>
              <a:ln>
                <a:noFill/>
              </a:ln>
              <a:effectLst/>
            </c:spPr>
            <c:extLst>
              <c:ext xmlns:c16="http://schemas.microsoft.com/office/drawing/2014/chart" uri="{C3380CC4-5D6E-409C-BE32-E72D297353CC}">
                <c16:uniqueId val="{0000004E-49EE-444F-B9F6-27705B60C7F6}"/>
              </c:ext>
            </c:extLst>
          </c:dPt>
          <c:dPt>
            <c:idx val="5"/>
            <c:invertIfNegative val="0"/>
            <c:bubble3D val="0"/>
            <c:spPr>
              <a:solidFill>
                <a:srgbClr val="EF955A"/>
              </a:solidFill>
              <a:ln>
                <a:noFill/>
              </a:ln>
              <a:effectLst/>
            </c:spPr>
            <c:extLst>
              <c:ext xmlns:c16="http://schemas.microsoft.com/office/drawing/2014/chart" uri="{C3380CC4-5D6E-409C-BE32-E72D297353CC}">
                <c16:uniqueId val="{00000050-49EE-444F-B9F6-27705B60C7F6}"/>
              </c:ext>
            </c:extLst>
          </c:dPt>
          <c:dPt>
            <c:idx val="6"/>
            <c:invertIfNegative val="0"/>
            <c:bubble3D val="0"/>
            <c:spPr>
              <a:solidFill>
                <a:srgbClr val="EF955A"/>
              </a:solidFill>
              <a:ln>
                <a:noFill/>
              </a:ln>
              <a:effectLst/>
            </c:spPr>
            <c:extLst>
              <c:ext xmlns:c16="http://schemas.microsoft.com/office/drawing/2014/chart" uri="{C3380CC4-5D6E-409C-BE32-E72D297353CC}">
                <c16:uniqueId val="{00000052-49EE-444F-B9F6-27705B60C7F6}"/>
              </c:ext>
            </c:extLst>
          </c:dPt>
          <c:dPt>
            <c:idx val="7"/>
            <c:invertIfNegative val="0"/>
            <c:bubble3D val="0"/>
            <c:spPr>
              <a:solidFill>
                <a:srgbClr val="EF955A"/>
              </a:solidFill>
              <a:ln>
                <a:noFill/>
              </a:ln>
              <a:effectLst/>
            </c:spPr>
            <c:extLst>
              <c:ext xmlns:c16="http://schemas.microsoft.com/office/drawing/2014/chart" uri="{C3380CC4-5D6E-409C-BE32-E72D297353CC}">
                <c16:uniqueId val="{00000054-49EE-444F-B9F6-27705B60C7F6}"/>
              </c:ext>
            </c:extLst>
          </c:dPt>
          <c:dPt>
            <c:idx val="8"/>
            <c:invertIfNegative val="0"/>
            <c:bubble3D val="0"/>
            <c:spPr>
              <a:solidFill>
                <a:srgbClr val="EF955A"/>
              </a:solidFill>
              <a:ln>
                <a:noFill/>
              </a:ln>
              <a:effectLst/>
            </c:spPr>
            <c:extLst>
              <c:ext xmlns:c16="http://schemas.microsoft.com/office/drawing/2014/chart" uri="{C3380CC4-5D6E-409C-BE32-E72D297353CC}">
                <c16:uniqueId val="{00000056-49EE-444F-B9F6-27705B60C7F6}"/>
              </c:ext>
            </c:extLst>
          </c:dPt>
          <c:dPt>
            <c:idx val="9"/>
            <c:invertIfNegative val="0"/>
            <c:bubble3D val="0"/>
            <c:spPr>
              <a:solidFill>
                <a:srgbClr val="EF955A"/>
              </a:solidFill>
              <a:ln>
                <a:noFill/>
              </a:ln>
              <a:effectLst/>
            </c:spPr>
            <c:extLst>
              <c:ext xmlns:c16="http://schemas.microsoft.com/office/drawing/2014/chart" uri="{C3380CC4-5D6E-409C-BE32-E72D297353CC}">
                <c16:uniqueId val="{00000058-49EE-444F-B9F6-27705B60C7F6}"/>
              </c:ext>
            </c:extLst>
          </c:dPt>
          <c:dPt>
            <c:idx val="10"/>
            <c:invertIfNegative val="0"/>
            <c:bubble3D val="0"/>
            <c:spPr>
              <a:solidFill>
                <a:srgbClr val="EF955A"/>
              </a:solidFill>
              <a:ln>
                <a:noFill/>
              </a:ln>
              <a:effectLst/>
            </c:spPr>
            <c:extLst>
              <c:ext xmlns:c16="http://schemas.microsoft.com/office/drawing/2014/chart" uri="{C3380CC4-5D6E-409C-BE32-E72D297353CC}">
                <c16:uniqueId val="{0000005A-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Sheet1!$E$2:$E$12</c:f>
              <c:numCache>
                <c:formatCode>General</c:formatCode>
                <c:ptCount val="11"/>
                <c:pt idx="0">
                  <c:v>3.7778</c:v>
                </c:pt>
                <c:pt idx="1">
                  <c:v>3.7143</c:v>
                </c:pt>
              </c:numCache>
            </c:numRef>
          </c:val>
          <c:extLst>
            <c:ext xmlns:c16="http://schemas.microsoft.com/office/drawing/2014/chart" uri="{C3380CC4-5D6E-409C-BE32-E72D297353CC}">
              <c16:uniqueId val="{0000005B-49EE-444F-B9F6-27705B60C7F6}"/>
            </c:ext>
          </c:extLst>
        </c:ser>
        <c:ser>
          <c:idx val="4"/>
          <c:order val="4"/>
          <c:tx>
            <c:strRef>
              <c:f>Sheet1!$F$1</c:f>
              <c:strCache>
                <c:ptCount val="1"/>
                <c:pt idx="0">
                  <c:v>2019</c:v>
                </c:pt>
              </c:strCache>
            </c:strRef>
          </c:tx>
          <c:spPr>
            <a:solidFill>
              <a:srgbClr val="EFCBA7"/>
            </a:solidFill>
            <a:ln>
              <a:noFill/>
            </a:ln>
            <a:effectLst/>
          </c:spPr>
          <c:invertIfNegative val="0"/>
          <c:dPt>
            <c:idx val="0"/>
            <c:invertIfNegative val="0"/>
            <c:bubble3D val="0"/>
            <c:spPr>
              <a:solidFill>
                <a:srgbClr val="EFCBA7"/>
              </a:solidFill>
              <a:ln>
                <a:noFill/>
              </a:ln>
              <a:effectLst/>
            </c:spPr>
            <c:extLst>
              <c:ext xmlns:c16="http://schemas.microsoft.com/office/drawing/2014/chart" uri="{C3380CC4-5D6E-409C-BE32-E72D297353CC}">
                <c16:uniqueId val="{0000005D-49EE-444F-B9F6-27705B60C7F6}"/>
              </c:ext>
            </c:extLst>
          </c:dPt>
          <c:dPt>
            <c:idx val="1"/>
            <c:invertIfNegative val="0"/>
            <c:bubble3D val="0"/>
            <c:spPr>
              <a:solidFill>
                <a:srgbClr val="EFCBA7"/>
              </a:solidFill>
              <a:ln>
                <a:noFill/>
              </a:ln>
              <a:effectLst/>
            </c:spPr>
            <c:extLst>
              <c:ext xmlns:c16="http://schemas.microsoft.com/office/drawing/2014/chart" uri="{C3380CC4-5D6E-409C-BE32-E72D297353CC}">
                <c16:uniqueId val="{0000005F-49EE-444F-B9F6-27705B60C7F6}"/>
              </c:ext>
            </c:extLst>
          </c:dPt>
          <c:dPt>
            <c:idx val="3"/>
            <c:invertIfNegative val="0"/>
            <c:bubble3D val="0"/>
            <c:spPr>
              <a:solidFill>
                <a:srgbClr val="EFCBA7"/>
              </a:solidFill>
              <a:ln>
                <a:noFill/>
              </a:ln>
              <a:effectLst/>
            </c:spPr>
            <c:extLst>
              <c:ext xmlns:c16="http://schemas.microsoft.com/office/drawing/2014/chart" uri="{C3380CC4-5D6E-409C-BE32-E72D297353CC}">
                <c16:uniqueId val="{00000061-49EE-444F-B9F6-27705B60C7F6}"/>
              </c:ext>
            </c:extLst>
          </c:dPt>
          <c:dPt>
            <c:idx val="4"/>
            <c:invertIfNegative val="0"/>
            <c:bubble3D val="0"/>
            <c:spPr>
              <a:solidFill>
                <a:srgbClr val="EFCBA7"/>
              </a:solidFill>
              <a:ln>
                <a:noFill/>
              </a:ln>
              <a:effectLst/>
            </c:spPr>
            <c:extLst>
              <c:ext xmlns:c16="http://schemas.microsoft.com/office/drawing/2014/chart" uri="{C3380CC4-5D6E-409C-BE32-E72D297353CC}">
                <c16:uniqueId val="{00000063-49EE-444F-B9F6-27705B60C7F6}"/>
              </c:ext>
            </c:extLst>
          </c:dPt>
          <c:dPt>
            <c:idx val="5"/>
            <c:invertIfNegative val="0"/>
            <c:bubble3D val="0"/>
            <c:spPr>
              <a:solidFill>
                <a:srgbClr val="EFCBA7"/>
              </a:solidFill>
              <a:ln>
                <a:noFill/>
              </a:ln>
              <a:effectLst/>
            </c:spPr>
            <c:extLst>
              <c:ext xmlns:c16="http://schemas.microsoft.com/office/drawing/2014/chart" uri="{C3380CC4-5D6E-409C-BE32-E72D297353CC}">
                <c16:uniqueId val="{00000065-49EE-444F-B9F6-27705B60C7F6}"/>
              </c:ext>
            </c:extLst>
          </c:dPt>
          <c:dPt>
            <c:idx val="6"/>
            <c:invertIfNegative val="0"/>
            <c:bubble3D val="0"/>
            <c:spPr>
              <a:solidFill>
                <a:srgbClr val="EFCBA7"/>
              </a:solidFill>
              <a:ln>
                <a:noFill/>
              </a:ln>
              <a:effectLst/>
            </c:spPr>
            <c:extLst>
              <c:ext xmlns:c16="http://schemas.microsoft.com/office/drawing/2014/chart" uri="{C3380CC4-5D6E-409C-BE32-E72D297353CC}">
                <c16:uniqueId val="{00000067-49EE-444F-B9F6-27705B60C7F6}"/>
              </c:ext>
            </c:extLst>
          </c:dPt>
          <c:dPt>
            <c:idx val="7"/>
            <c:invertIfNegative val="0"/>
            <c:bubble3D val="0"/>
            <c:spPr>
              <a:solidFill>
                <a:srgbClr val="EFCBA7"/>
              </a:solidFill>
              <a:ln>
                <a:noFill/>
              </a:ln>
              <a:effectLst/>
            </c:spPr>
            <c:extLst>
              <c:ext xmlns:c16="http://schemas.microsoft.com/office/drawing/2014/chart" uri="{C3380CC4-5D6E-409C-BE32-E72D297353CC}">
                <c16:uniqueId val="{00000069-49EE-444F-B9F6-27705B60C7F6}"/>
              </c:ext>
            </c:extLst>
          </c:dPt>
          <c:dPt>
            <c:idx val="8"/>
            <c:invertIfNegative val="0"/>
            <c:bubble3D val="0"/>
            <c:spPr>
              <a:solidFill>
                <a:srgbClr val="EFCBA7"/>
              </a:solidFill>
              <a:ln>
                <a:noFill/>
              </a:ln>
              <a:effectLst/>
            </c:spPr>
            <c:extLst>
              <c:ext xmlns:c16="http://schemas.microsoft.com/office/drawing/2014/chart" uri="{C3380CC4-5D6E-409C-BE32-E72D297353CC}">
                <c16:uniqueId val="{0000006B-49EE-444F-B9F6-27705B60C7F6}"/>
              </c:ext>
            </c:extLst>
          </c:dPt>
          <c:dPt>
            <c:idx val="9"/>
            <c:invertIfNegative val="0"/>
            <c:bubble3D val="0"/>
            <c:spPr>
              <a:solidFill>
                <a:srgbClr val="EFCBA7"/>
              </a:solidFill>
              <a:ln>
                <a:noFill/>
              </a:ln>
              <a:effectLst/>
            </c:spPr>
            <c:extLst>
              <c:ext xmlns:c16="http://schemas.microsoft.com/office/drawing/2014/chart" uri="{C3380CC4-5D6E-409C-BE32-E72D297353CC}">
                <c16:uniqueId val="{0000006D-49EE-444F-B9F6-27705B60C7F6}"/>
              </c:ext>
            </c:extLst>
          </c:dPt>
          <c:dPt>
            <c:idx val="11"/>
            <c:invertIfNegative val="0"/>
            <c:bubble3D val="0"/>
            <c:spPr>
              <a:solidFill>
                <a:srgbClr val="EFCBA7"/>
              </a:solidFill>
              <a:ln>
                <a:noFill/>
              </a:ln>
              <a:effectLst/>
            </c:spPr>
            <c:extLst>
              <c:ext xmlns:c16="http://schemas.microsoft.com/office/drawing/2014/chart" uri="{C3380CC4-5D6E-409C-BE32-E72D297353CC}">
                <c16:uniqueId val="{0000006F-49EE-444F-B9F6-27705B60C7F6}"/>
              </c:ext>
            </c:extLst>
          </c:dPt>
          <c:dPt>
            <c:idx val="12"/>
            <c:invertIfNegative val="0"/>
            <c:bubble3D val="0"/>
            <c:spPr>
              <a:solidFill>
                <a:srgbClr val="EFCBA7"/>
              </a:solidFill>
              <a:ln>
                <a:noFill/>
              </a:ln>
              <a:effectLst/>
            </c:spPr>
            <c:extLst>
              <c:ext xmlns:c16="http://schemas.microsoft.com/office/drawing/2014/chart" uri="{C3380CC4-5D6E-409C-BE32-E72D297353CC}">
                <c16:uniqueId val="{00000071-49EE-444F-B9F6-27705B60C7F6}"/>
              </c:ext>
            </c:extLst>
          </c:dPt>
          <c:dPt>
            <c:idx val="13"/>
            <c:invertIfNegative val="0"/>
            <c:bubble3D val="0"/>
            <c:spPr>
              <a:solidFill>
                <a:srgbClr val="EFCBA7"/>
              </a:solidFill>
              <a:ln>
                <a:noFill/>
              </a:ln>
              <a:effectLst/>
            </c:spPr>
            <c:extLst>
              <c:ext xmlns:c16="http://schemas.microsoft.com/office/drawing/2014/chart" uri="{C3380CC4-5D6E-409C-BE32-E72D297353CC}">
                <c16:uniqueId val="{00000073-49EE-444F-B9F6-27705B60C7F6}"/>
              </c:ext>
            </c:extLst>
          </c:dPt>
          <c:dPt>
            <c:idx val="14"/>
            <c:invertIfNegative val="0"/>
            <c:bubble3D val="0"/>
            <c:spPr>
              <a:solidFill>
                <a:srgbClr val="EFCBA7"/>
              </a:solidFill>
              <a:ln>
                <a:noFill/>
              </a:ln>
              <a:effectLst/>
            </c:spPr>
            <c:extLst>
              <c:ext xmlns:c16="http://schemas.microsoft.com/office/drawing/2014/chart" uri="{C3380CC4-5D6E-409C-BE32-E72D297353CC}">
                <c16:uniqueId val="{00000075-49EE-444F-B9F6-27705B60C7F6}"/>
              </c:ext>
            </c:extLst>
          </c:dPt>
          <c:dPt>
            <c:idx val="15"/>
            <c:invertIfNegative val="0"/>
            <c:bubble3D val="0"/>
            <c:spPr>
              <a:solidFill>
                <a:srgbClr val="EFCBA7"/>
              </a:solidFill>
              <a:ln>
                <a:noFill/>
              </a:ln>
              <a:effectLst/>
            </c:spPr>
            <c:extLst>
              <c:ext xmlns:c16="http://schemas.microsoft.com/office/drawing/2014/chart" uri="{C3380CC4-5D6E-409C-BE32-E72D297353CC}">
                <c16:uniqueId val="{00000077-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Sheet1!$F$2:$F$12</c:f>
              <c:numCache>
                <c:formatCode>General</c:formatCode>
                <c:ptCount val="11"/>
                <c:pt idx="0">
                  <c:v>3.7727</c:v>
                </c:pt>
                <c:pt idx="1">
                  <c:v>3.72</c:v>
                </c:pt>
              </c:numCache>
            </c:numRef>
          </c:val>
          <c:extLst>
            <c:ext xmlns:c16="http://schemas.microsoft.com/office/drawing/2014/chart" uri="{C3380CC4-5D6E-409C-BE32-E72D297353CC}">
              <c16:uniqueId val="{00000078-49EE-444F-B9F6-27705B60C7F6}"/>
            </c:ext>
          </c:extLst>
        </c:ser>
        <c:ser>
          <c:idx val="5"/>
          <c:order val="5"/>
          <c:tx>
            <c:strRef>
              <c:f>Sheet1!$G$1</c:f>
              <c:strCache>
                <c:ptCount val="1"/>
                <c:pt idx="0">
                  <c:v>2018</c:v>
                </c:pt>
              </c:strCache>
            </c:strRef>
          </c:tx>
          <c:spPr>
            <a:solidFill>
              <a:srgbClr val="F9DFBA"/>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7A-49EE-444F-B9F6-27705B60C7F6}"/>
              </c:ext>
            </c:extLst>
          </c:dPt>
          <c:dPt>
            <c:idx val="1"/>
            <c:invertIfNegative val="0"/>
            <c:bubble3D val="0"/>
            <c:spPr>
              <a:solidFill>
                <a:srgbClr val="F9DFBA"/>
              </a:solidFill>
              <a:ln>
                <a:noFill/>
              </a:ln>
              <a:effectLst/>
            </c:spPr>
            <c:extLst>
              <c:ext xmlns:c16="http://schemas.microsoft.com/office/drawing/2014/chart" uri="{C3380CC4-5D6E-409C-BE32-E72D297353CC}">
                <c16:uniqueId val="{0000007C-49EE-444F-B9F6-27705B60C7F6}"/>
              </c:ext>
            </c:extLst>
          </c:dPt>
          <c:dPt>
            <c:idx val="3"/>
            <c:invertIfNegative val="0"/>
            <c:bubble3D val="0"/>
            <c:spPr>
              <a:solidFill>
                <a:srgbClr val="F9DFBA"/>
              </a:solidFill>
              <a:ln>
                <a:noFill/>
              </a:ln>
              <a:effectLst/>
            </c:spPr>
            <c:extLst>
              <c:ext xmlns:c16="http://schemas.microsoft.com/office/drawing/2014/chart" uri="{C3380CC4-5D6E-409C-BE32-E72D297353CC}">
                <c16:uniqueId val="{0000007E-49EE-444F-B9F6-27705B60C7F6}"/>
              </c:ext>
            </c:extLst>
          </c:dPt>
          <c:dPt>
            <c:idx val="4"/>
            <c:invertIfNegative val="0"/>
            <c:bubble3D val="0"/>
            <c:spPr>
              <a:solidFill>
                <a:srgbClr val="F9DFBA"/>
              </a:solidFill>
              <a:ln>
                <a:noFill/>
              </a:ln>
              <a:effectLst/>
            </c:spPr>
            <c:extLst>
              <c:ext xmlns:c16="http://schemas.microsoft.com/office/drawing/2014/chart" uri="{C3380CC4-5D6E-409C-BE32-E72D297353CC}">
                <c16:uniqueId val="{00000080-49EE-444F-B9F6-27705B60C7F6}"/>
              </c:ext>
            </c:extLst>
          </c:dPt>
          <c:dPt>
            <c:idx val="5"/>
            <c:invertIfNegative val="0"/>
            <c:bubble3D val="0"/>
            <c:spPr>
              <a:solidFill>
                <a:srgbClr val="F9DFBA"/>
              </a:solidFill>
              <a:ln>
                <a:noFill/>
              </a:ln>
              <a:effectLst/>
            </c:spPr>
            <c:extLst>
              <c:ext xmlns:c16="http://schemas.microsoft.com/office/drawing/2014/chart" uri="{C3380CC4-5D6E-409C-BE32-E72D297353CC}">
                <c16:uniqueId val="{00000082-49EE-444F-B9F6-27705B60C7F6}"/>
              </c:ext>
            </c:extLst>
          </c:dPt>
          <c:dPt>
            <c:idx val="6"/>
            <c:invertIfNegative val="0"/>
            <c:bubble3D val="0"/>
            <c:spPr>
              <a:solidFill>
                <a:srgbClr val="F9DFBA"/>
              </a:solidFill>
              <a:ln>
                <a:noFill/>
              </a:ln>
              <a:effectLst/>
            </c:spPr>
            <c:extLst>
              <c:ext xmlns:c16="http://schemas.microsoft.com/office/drawing/2014/chart" uri="{C3380CC4-5D6E-409C-BE32-E72D297353CC}">
                <c16:uniqueId val="{00000084-49EE-444F-B9F6-27705B60C7F6}"/>
              </c:ext>
            </c:extLst>
          </c:dPt>
          <c:dPt>
            <c:idx val="7"/>
            <c:invertIfNegative val="0"/>
            <c:bubble3D val="0"/>
            <c:spPr>
              <a:solidFill>
                <a:srgbClr val="F9DFBA"/>
              </a:solidFill>
              <a:ln>
                <a:noFill/>
              </a:ln>
              <a:effectLst/>
            </c:spPr>
            <c:extLst>
              <c:ext xmlns:c16="http://schemas.microsoft.com/office/drawing/2014/chart" uri="{C3380CC4-5D6E-409C-BE32-E72D297353CC}">
                <c16:uniqueId val="{00000086-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Sheet1!$G$2:$G$12</c:f>
              <c:numCache>
                <c:formatCode>General</c:formatCode>
                <c:ptCount val="11"/>
                <c:pt idx="0">
                  <c:v>3.7917</c:v>
                </c:pt>
                <c:pt idx="1">
                  <c:v>3.7692</c:v>
                </c:pt>
              </c:numCache>
            </c:numRef>
          </c:val>
          <c:extLst>
            <c:ext xmlns:c16="http://schemas.microsoft.com/office/drawing/2014/chart" uri="{C3380CC4-5D6E-409C-BE32-E72D297353CC}">
              <c16:uniqueId val="{00000087-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Ösbyskolan</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pt idx="14">
                  <c:v>Mitt barn är med och planerar sitt eget skolarbete</c:v>
                </c:pt>
                <c:pt idx="15">
                  <c:v> </c:v>
                </c:pt>
                <c:pt idx="16">
                  <c:v> </c:v>
                </c:pt>
                <c:pt idx="17">
                  <c:v> </c:v>
                </c:pt>
                <c:pt idx="18">
                  <c:v> </c:v>
                </c:pt>
              </c:strCache>
            </c:strRef>
          </c:cat>
          <c:val>
            <c:numRef>
              <c:f>Sheet1!$B$2:$B$20</c:f>
              <c:numCache>
                <c:formatCode>General</c:formatCode>
                <c:ptCount val="19"/>
                <c:pt idx="0">
                  <c:v>0.9545</c:v>
                </c:pt>
                <c:pt idx="1">
                  <c:v>0.9545</c:v>
                </c:pt>
                <c:pt idx="2">
                  <c:v>1.0</c:v>
                </c:pt>
                <c:pt idx="4">
                  <c:v>0.9545</c:v>
                </c:pt>
                <c:pt idx="5">
                  <c:v>0.9545</c:v>
                </c:pt>
                <c:pt idx="6">
                  <c:v>0.9545</c:v>
                </c:pt>
                <c:pt idx="7">
                  <c:v>0.9545</c:v>
                </c:pt>
                <c:pt idx="8">
                  <c:v>0.9545</c:v>
                </c:pt>
                <c:pt idx="14">
                  <c:v>0.9091</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pt idx="14">
                  <c:v>Mitt barn är med och planerar sitt eget skolarbete</c:v>
                </c:pt>
                <c:pt idx="15">
                  <c:v> </c:v>
                </c:pt>
                <c:pt idx="16">
                  <c:v> </c:v>
                </c:pt>
                <c:pt idx="17">
                  <c:v> </c:v>
                </c:pt>
                <c:pt idx="18">
                  <c:v> </c:v>
                </c:pt>
              </c:strCache>
            </c:strRef>
          </c:cat>
          <c:val>
            <c:numRef>
              <c:f>Sheet1!$C$2:$C$20</c:f>
              <c:numCache>
                <c:formatCode>General</c:formatCode>
                <c:ptCount val="19"/>
                <c:pt idx="0">
                  <c:v>0.8955</c:v>
                </c:pt>
                <c:pt idx="1">
                  <c:v>0.8909</c:v>
                </c:pt>
                <c:pt idx="2">
                  <c:v>0.9364</c:v>
                </c:pt>
                <c:pt idx="4">
                  <c:v>0.9182</c:v>
                </c:pt>
                <c:pt idx="5">
                  <c:v>0.8864</c:v>
                </c:pt>
                <c:pt idx="6">
                  <c:v>0.9182</c:v>
                </c:pt>
                <c:pt idx="7">
                  <c:v>0.8864</c:v>
                </c:pt>
                <c:pt idx="8">
                  <c:v>0.8682</c:v>
                </c:pt>
                <c:pt idx="14">
                  <c:v>0.6773</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Ösbyskolan</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skolan</c:v>
                </c:pt>
                <c:pt idx="1">
                  <c:v>Mitt barn kan fokusera på skolarbetet under lektionerna</c:v>
                </c:pt>
                <c:pt idx="2">
                  <c:v>Skolan arbetar med att förebygga och motverka diskriminering och kränkande handlingar</c:v>
                </c:pt>
                <c:pt idx="3">
                  <c:v>Mitt barn trivs i skolan</c:v>
                </c:pt>
                <c:pt idx="4">
                  <c:v>Det finns ett respektfullt förhållningssätt mellan personal och elever på skolan</c:v>
                </c:pt>
                <c:pt idx="5">
                  <c:v> </c:v>
                </c:pt>
                <c:pt idx="6">
                  <c:v> </c:v>
                </c:pt>
                <c:pt idx="7">
                  <c:v> </c:v>
                </c:pt>
                <c:pt idx="8">
                  <c:v>Jag har förtroende för rektor</c:v>
                </c:pt>
                <c:pt idx="9">
                  <c:v>Mitt barn har kompetenta lärare</c:v>
                </c:pt>
                <c:pt idx="10">
                  <c:v> </c:v>
                </c:pt>
                <c:pt idx="11">
                  <c:v>Skolan ger mig möjlighet att vara med och diskutera hur mitt barn stöds på bästa sätt</c:v>
                </c:pt>
                <c:pt idx="12">
                  <c:v>Skolan har informerat om hur de arbetar utifrån läroplanen</c:v>
                </c:pt>
                <c:pt idx="13">
                  <c:v>Jag vet vem på skolan jag ska vända mig till med olika frågor eller problem</c:v>
                </c:pt>
                <c:pt idx="14">
                  <c:v>Jag får tydlig information om hur mitt barn ligger till i de olika ämnena</c:v>
                </c:pt>
                <c:pt idx="15">
                  <c:v> </c:v>
                </c:pt>
                <c:pt idx="16">
                  <c:v> </c:v>
                </c:pt>
                <c:pt idx="17">
                  <c:v> </c:v>
                </c:pt>
                <c:pt idx="18">
                  <c:v> </c:v>
                </c:pt>
              </c:strCache>
            </c:strRef>
          </c:cat>
          <c:val>
            <c:numRef>
              <c:f>Sheet1!$B$2:$B$20</c:f>
              <c:numCache>
                <c:formatCode>General</c:formatCode>
                <c:ptCount val="19"/>
                <c:pt idx="0">
                  <c:v>0.9545</c:v>
                </c:pt>
                <c:pt idx="1">
                  <c:v>0.9545</c:v>
                </c:pt>
                <c:pt idx="2">
                  <c:v>0.9091</c:v>
                </c:pt>
                <c:pt idx="3">
                  <c:v>0.9545</c:v>
                </c:pt>
                <c:pt idx="4">
                  <c:v>1.0</c:v>
                </c:pt>
                <c:pt idx="8">
                  <c:v>0.9545</c:v>
                </c:pt>
                <c:pt idx="9">
                  <c:v>0.9545</c:v>
                </c:pt>
                <c:pt idx="11">
                  <c:v>0.9545</c:v>
                </c:pt>
                <c:pt idx="12">
                  <c:v>0.9545</c:v>
                </c:pt>
                <c:pt idx="13">
                  <c:v>0.9545</c:v>
                </c:pt>
                <c:pt idx="14">
                  <c:v>0.9545</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skolan</c:v>
                </c:pt>
                <c:pt idx="1">
                  <c:v>Mitt barn kan fokusera på skolarbetet under lektionerna</c:v>
                </c:pt>
                <c:pt idx="2">
                  <c:v>Skolan arbetar med att förebygga och motverka diskriminering och kränkande handlingar</c:v>
                </c:pt>
                <c:pt idx="3">
                  <c:v>Mitt barn trivs i skolan</c:v>
                </c:pt>
                <c:pt idx="4">
                  <c:v>Det finns ett respektfullt förhållningssätt mellan personal och elever på skolan</c:v>
                </c:pt>
                <c:pt idx="5">
                  <c:v> </c:v>
                </c:pt>
                <c:pt idx="6">
                  <c:v> </c:v>
                </c:pt>
                <c:pt idx="7">
                  <c:v> </c:v>
                </c:pt>
                <c:pt idx="8">
                  <c:v>Jag har förtroende för rektor</c:v>
                </c:pt>
                <c:pt idx="9">
                  <c:v>Mitt barn har kompetenta lärare</c:v>
                </c:pt>
                <c:pt idx="10">
                  <c:v> </c:v>
                </c:pt>
                <c:pt idx="11">
                  <c:v>Skolan ger mig möjlighet att vara med och diskutera hur mitt barn stöds på bästa sätt</c:v>
                </c:pt>
                <c:pt idx="12">
                  <c:v>Skolan har informerat om hur de arbetar utifrån läroplanen</c:v>
                </c:pt>
                <c:pt idx="13">
                  <c:v>Jag vet vem på skolan jag ska vända mig till med olika frågor eller problem</c:v>
                </c:pt>
                <c:pt idx="14">
                  <c:v>Jag får tydlig information om hur mitt barn ligger till i de olika ämnena</c:v>
                </c:pt>
                <c:pt idx="15">
                  <c:v> </c:v>
                </c:pt>
                <c:pt idx="16">
                  <c:v> </c:v>
                </c:pt>
                <c:pt idx="17">
                  <c:v> </c:v>
                </c:pt>
                <c:pt idx="18">
                  <c:v> </c:v>
                </c:pt>
              </c:strCache>
            </c:strRef>
          </c:cat>
          <c:val>
            <c:numRef>
              <c:f>Sheet1!$C$2:$C$20</c:f>
              <c:numCache>
                <c:formatCode>General</c:formatCode>
                <c:ptCount val="19"/>
                <c:pt idx="0">
                  <c:v>0.9273</c:v>
                </c:pt>
                <c:pt idx="1">
                  <c:v>0.8136</c:v>
                </c:pt>
                <c:pt idx="2">
                  <c:v>0.7955</c:v>
                </c:pt>
                <c:pt idx="3">
                  <c:v>0.9318</c:v>
                </c:pt>
                <c:pt idx="4">
                  <c:v>0.9318</c:v>
                </c:pt>
                <c:pt idx="8">
                  <c:v>0.7136</c:v>
                </c:pt>
                <c:pt idx="9">
                  <c:v>0.9318</c:v>
                </c:pt>
                <c:pt idx="11">
                  <c:v>0.85</c:v>
                </c:pt>
                <c:pt idx="12">
                  <c:v>0.8727</c:v>
                </c:pt>
                <c:pt idx="13">
                  <c:v>0.9091</c:v>
                </c:pt>
                <c:pt idx="14">
                  <c:v>0.8545</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Ösbyskolan</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Sheet1!$B$2:$B$10</c:f>
              <c:numCache>
                <c:formatCode>General</c:formatCode>
                <c:ptCount val="9"/>
                <c:pt idx="0">
                  <c:v>1.0</c:v>
                </c:pt>
                <c:pt idx="1">
                  <c:v>1.0</c:v>
                </c:pt>
                <c:pt idx="2">
                  <c:v>1.0</c:v>
                </c:pt>
                <c:pt idx="3">
                  <c:v>0.8571</c:v>
                </c:pt>
                <c:pt idx="4">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Sheet1!$C$2:$C$10</c:f>
              <c:numCache>
                <c:formatCode>General</c:formatCode>
                <c:ptCount val="9"/>
                <c:pt idx="0">
                  <c:v>0.8726</c:v>
                </c:pt>
                <c:pt idx="1">
                  <c:v>0.8726</c:v>
                </c:pt>
                <c:pt idx="2">
                  <c:v>0.7547</c:v>
                </c:pt>
                <c:pt idx="3">
                  <c:v>0.4575</c:v>
                </c:pt>
                <c:pt idx="4">
                  <c:v>0.8632</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Ösbyskolan</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0.8182</c:v>
                </c:pt>
                <c:pt idx="1">
                  <c:v>0.8636</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0.6091</c:v>
                </c:pt>
                <c:pt idx="1">
                  <c:v>0.7364</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0.0455</c:v>
                </c:pt>
                <c:pt idx="1">
                  <c:v>0.0273</c:v>
                </c:pt>
                <c:pt idx="2">
                  <c:v>0.0181</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0.0773</c:v>
                </c:pt>
                <c:pt idx="2">
                  <c:v>0.0657</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c:v>
                </c:pt>
                <c:pt idx="1">
                  <c:v>0.2909</c:v>
                </c:pt>
                <c:pt idx="2">
                  <c:v>0.3807</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0.9545</c:v>
                </c:pt>
                <c:pt idx="1">
                  <c:v>0.6045</c:v>
                </c:pt>
                <c:pt idx="2">
                  <c:v>0.5283</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c:v>
                </c:pt>
                <c:pt idx="2">
                  <c:v>0.0072</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0.0091</c:v>
                </c:pt>
                <c:pt idx="2">
                  <c:v>0.0115</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0.0318</c:v>
                </c:pt>
                <c:pt idx="2">
                  <c:v>0.0302</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c:v>
                </c:pt>
                <c:pt idx="1">
                  <c:v>0.1545</c:v>
                </c:pt>
                <c:pt idx="2">
                  <c:v>0.2002</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1.0</c:v>
                </c:pt>
                <c:pt idx="1">
                  <c:v>0.7818</c:v>
                </c:pt>
                <c:pt idx="2">
                  <c:v>0.7423</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0.0227</c:v>
                </c:pt>
                <c:pt idx="2">
                  <c:v>0.0158</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0.0455</c:v>
                </c:pt>
                <c:pt idx="1">
                  <c:v>0.0409</c:v>
                </c:pt>
                <c:pt idx="2">
                  <c:v>0.027</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0.0682</c:v>
                </c:pt>
                <c:pt idx="2">
                  <c:v>0.0621</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c:v>
                </c:pt>
                <c:pt idx="1">
                  <c:v>0.2455</c:v>
                </c:pt>
                <c:pt idx="2">
                  <c:v>0.3064</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0.9545</c:v>
                </c:pt>
                <c:pt idx="1">
                  <c:v>0.6455</c:v>
                </c:pt>
                <c:pt idx="2">
                  <c:v>0.5874</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c:v>
                </c:pt>
                <c:pt idx="2">
                  <c:v>0.0171</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0.0455</c:v>
                </c:pt>
                <c:pt idx="1">
                  <c:v>0.0318</c:v>
                </c:pt>
                <c:pt idx="2">
                  <c:v>0.0302</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0.0818</c:v>
                </c:pt>
                <c:pt idx="2">
                  <c:v>0.0758</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0.1364</c:v>
                </c:pt>
                <c:pt idx="1">
                  <c:v>0.3</c:v>
                </c:pt>
                <c:pt idx="2">
                  <c:v>0.3804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0.8182</c:v>
                </c:pt>
                <c:pt idx="1">
                  <c:v>0.5864</c:v>
                </c:pt>
                <c:pt idx="2">
                  <c:v>0.4883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c:v>
                </c:pt>
                <c:pt idx="2">
                  <c:v>0.0253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0.0455</c:v>
                </c:pt>
                <c:pt idx="1">
                  <c:v>0.0273</c:v>
                </c:pt>
                <c:pt idx="2">
                  <c:v>0.0108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0.0864</c:v>
                </c:pt>
                <c:pt idx="2">
                  <c:v>0.0702</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c:v>
                </c:pt>
                <c:pt idx="1">
                  <c:v>0.3273</c:v>
                </c:pt>
                <c:pt idx="2">
                  <c:v>0.4129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0.9545</c:v>
                </c:pt>
                <c:pt idx="1">
                  <c:v>0.5591</c:v>
                </c:pt>
                <c:pt idx="2">
                  <c:v>0.4877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c:v>
                </c:pt>
                <c:pt idx="2">
                  <c:v>0.0184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0.0455</c:v>
                </c:pt>
                <c:pt idx="1">
                  <c:v>0.0091</c:v>
                </c:pt>
                <c:pt idx="2">
                  <c:v>0.0092</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0.0545</c:v>
                </c:pt>
                <c:pt idx="2">
                  <c:v>0.0482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c:v>
                </c:pt>
                <c:pt idx="1">
                  <c:v>0.25</c:v>
                </c:pt>
                <c:pt idx="2">
                  <c:v>0.3302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0.9545</c:v>
                </c:pt>
                <c:pt idx="1">
                  <c:v>0.6682</c:v>
                </c:pt>
                <c:pt idx="2">
                  <c:v>0.5957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0.0182</c:v>
                </c:pt>
                <c:pt idx="2">
                  <c:v>0.0167</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0.0455</c:v>
                </c:pt>
                <c:pt idx="1">
                  <c:v>0.0136</c:v>
                </c:pt>
                <c:pt idx="2">
                  <c:v>0.0125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0.0682</c:v>
                </c:pt>
                <c:pt idx="2">
                  <c:v>0.0515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0.0909</c:v>
                </c:pt>
                <c:pt idx="1">
                  <c:v>0.4091</c:v>
                </c:pt>
                <c:pt idx="2">
                  <c:v>0.4765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0.8636</c:v>
                </c:pt>
                <c:pt idx="1">
                  <c:v>0.5091</c:v>
                </c:pt>
                <c:pt idx="2">
                  <c:v>0.4506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c:v>
                </c:pt>
                <c:pt idx="2">
                  <c:v>0.0089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0.0091</c:v>
                </c:pt>
                <c:pt idx="2">
                  <c:v>0.019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0.0455</c:v>
                </c:pt>
                <c:pt idx="1">
                  <c:v>0.1136</c:v>
                </c:pt>
                <c:pt idx="2">
                  <c:v>0.0791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0.1364</c:v>
                </c:pt>
                <c:pt idx="1">
                  <c:v>0.4045</c:v>
                </c:pt>
                <c:pt idx="2">
                  <c:v>0.4283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0.8182</c:v>
                </c:pt>
                <c:pt idx="1">
                  <c:v>0.4636</c:v>
                </c:pt>
                <c:pt idx="2">
                  <c:v>0.4394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0.0091</c:v>
                </c:pt>
                <c:pt idx="2">
                  <c:v>0.0341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0.0455</c:v>
                </c:pt>
                <c:pt idx="1">
                  <c:v>0.0273</c:v>
                </c:pt>
                <c:pt idx="2">
                  <c:v>0.0233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0.1136</c:v>
                </c:pt>
                <c:pt idx="2">
                  <c:v>0.1073</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0.3636</c:v>
                </c:pt>
                <c:pt idx="1">
                  <c:v>0.4182</c:v>
                </c:pt>
                <c:pt idx="2">
                  <c:v>0.3951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0.5455</c:v>
                </c:pt>
                <c:pt idx="1">
                  <c:v>0.2591</c:v>
                </c:pt>
                <c:pt idx="2">
                  <c:v>0.2081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0.0455</c:v>
                </c:pt>
                <c:pt idx="1">
                  <c:v>0.1818</c:v>
                </c:pt>
                <c:pt idx="2">
                  <c:v>0.2662</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0.0227</c:v>
                </c:pt>
                <c:pt idx="2">
                  <c:v>0.0335</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0.0455</c:v>
                </c:pt>
                <c:pt idx="1">
                  <c:v>0.1409</c:v>
                </c:pt>
                <c:pt idx="2">
                  <c:v>0.1585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0.2727</c:v>
                </c:pt>
                <c:pt idx="1">
                  <c:v>0.4409</c:v>
                </c:pt>
                <c:pt idx="2">
                  <c:v>0.4946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0.6818</c:v>
                </c:pt>
                <c:pt idx="1">
                  <c:v>0.3727</c:v>
                </c:pt>
                <c:pt idx="2">
                  <c:v>0.276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0.0227</c:v>
                </c:pt>
                <c:pt idx="2">
                  <c:v>0.0374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0.0227</c:v>
                </c:pt>
                <c:pt idx="2">
                  <c:v>0.0263</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0.0455</c:v>
                </c:pt>
                <c:pt idx="1">
                  <c:v>0.0727</c:v>
                </c:pt>
                <c:pt idx="2">
                  <c:v>0.0604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0.0455</c:v>
                </c:pt>
                <c:pt idx="1">
                  <c:v>0.2727</c:v>
                </c:pt>
                <c:pt idx="2">
                  <c:v>0.3449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0.8636</c:v>
                </c:pt>
                <c:pt idx="1">
                  <c:v>0.5227</c:v>
                </c:pt>
                <c:pt idx="2">
                  <c:v>0.4782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0.0455</c:v>
                </c:pt>
                <c:pt idx="1">
                  <c:v>0.1091</c:v>
                </c:pt>
                <c:pt idx="2">
                  <c:v>0.0903</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0.0455</c:v>
                </c:pt>
                <c:pt idx="1">
                  <c:v>0.0182</c:v>
                </c:pt>
                <c:pt idx="2">
                  <c:v>0.0144</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0.05</c:v>
                </c:pt>
                <c:pt idx="2">
                  <c:v>0.0519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0.0455</c:v>
                </c:pt>
                <c:pt idx="1">
                  <c:v>0.2636</c:v>
                </c:pt>
                <c:pt idx="2">
                  <c:v>0.3134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0.9091</c:v>
                </c:pt>
                <c:pt idx="1">
                  <c:v>0.6682</c:v>
                </c:pt>
                <c:pt idx="2">
                  <c:v>0.619</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c:v>
                </c:pt>
                <c:pt idx="2">
                  <c:v>0.0013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0.0455</c:v>
                </c:pt>
                <c:pt idx="1">
                  <c:v>0.0091</c:v>
                </c:pt>
                <c:pt idx="2">
                  <c:v>0.0177</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0.0636</c:v>
                </c:pt>
                <c:pt idx="2">
                  <c:v>0.0505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0.1364</c:v>
                </c:pt>
                <c:pt idx="1">
                  <c:v>0.2591</c:v>
                </c:pt>
                <c:pt idx="2">
                  <c:v>0.3252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0.8182</c:v>
                </c:pt>
                <c:pt idx="1">
                  <c:v>0.6682</c:v>
                </c:pt>
                <c:pt idx="2">
                  <c:v>0.6019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c:v>
                </c:pt>
                <c:pt idx="2">
                  <c:v>0.0046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0.0045</c:v>
                </c:pt>
                <c:pt idx="2">
                  <c:v>0.0135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0.0455</c:v>
                </c:pt>
                <c:pt idx="2">
                  <c:v>0.044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0.0455</c:v>
                </c:pt>
                <c:pt idx="1">
                  <c:v>0.2773</c:v>
                </c:pt>
                <c:pt idx="2">
                  <c:v>0.3416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0.9545</c:v>
                </c:pt>
                <c:pt idx="1">
                  <c:v>0.6545</c:v>
                </c:pt>
                <c:pt idx="2">
                  <c:v>0.5704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0.0182</c:v>
                </c:pt>
                <c:pt idx="2">
                  <c:v>0.0305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0.0455</c:v>
                </c:pt>
                <c:pt idx="1">
                  <c:v>0.0227</c:v>
                </c:pt>
                <c:pt idx="2">
                  <c:v>0.0092</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0.0455</c:v>
                </c:pt>
                <c:pt idx="2">
                  <c:v>0.0296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0.0455</c:v>
                </c:pt>
                <c:pt idx="1">
                  <c:v>0.2364</c:v>
                </c:pt>
                <c:pt idx="2">
                  <c:v>0.2571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0.9091</c:v>
                </c:pt>
                <c:pt idx="1">
                  <c:v>0.6955</c:v>
                </c:pt>
                <c:pt idx="2">
                  <c:v>0.6877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c:v>
                </c:pt>
                <c:pt idx="2">
                  <c:v>0.0164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0.0455</c:v>
                </c:pt>
                <c:pt idx="1">
                  <c:v>0.0773</c:v>
                </c:pt>
                <c:pt idx="2">
                  <c:v>0.0575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0.0818</c:v>
                </c:pt>
                <c:pt idx="2">
                  <c:v>0.0937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0.0909</c:v>
                </c:pt>
                <c:pt idx="1">
                  <c:v>0.3227</c:v>
                </c:pt>
                <c:pt idx="2">
                  <c:v>0.3504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0.8636</c:v>
                </c:pt>
                <c:pt idx="1">
                  <c:v>0.3909</c:v>
                </c:pt>
                <c:pt idx="2">
                  <c:v>0.3616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0.1273</c:v>
                </c:pt>
                <c:pt idx="2">
                  <c:v>0.1368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0.0318</c:v>
                </c:pt>
                <c:pt idx="2">
                  <c:v>0.0217</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0.0455</c:v>
                </c:pt>
                <c:pt idx="1">
                  <c:v>0.0591</c:v>
                </c:pt>
                <c:pt idx="2">
                  <c:v>0.0906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0.0455</c:v>
                </c:pt>
                <c:pt idx="1">
                  <c:v>0.4409</c:v>
                </c:pt>
                <c:pt idx="2">
                  <c:v>0.3902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0.9091</c:v>
                </c:pt>
                <c:pt idx="1">
                  <c:v>0.4318</c:v>
                </c:pt>
                <c:pt idx="2">
                  <c:v>0.4506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0.0364</c:v>
                </c:pt>
                <c:pt idx="2">
                  <c:v>0.0469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0.0455</c:v>
                </c:pt>
                <c:pt idx="1">
                  <c:v>0.0227</c:v>
                </c:pt>
                <c:pt idx="2">
                  <c:v>0.0164</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0.0591</c:v>
                </c:pt>
                <c:pt idx="2">
                  <c:v>0.0561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c:v>
                </c:pt>
                <c:pt idx="1">
                  <c:v>0.3</c:v>
                </c:pt>
                <c:pt idx="2">
                  <c:v>0.3236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0.9545</c:v>
                </c:pt>
                <c:pt idx="1">
                  <c:v>0.6091</c:v>
                </c:pt>
                <c:pt idx="2">
                  <c:v>0.5924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0.0091</c:v>
                </c:pt>
                <c:pt idx="2">
                  <c:v>0.0115</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0.0455</c:v>
                </c:pt>
                <c:pt idx="1">
                  <c:v>0.05</c:v>
                </c:pt>
                <c:pt idx="2">
                  <c:v>0.0381</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0.0955</c:v>
                </c:pt>
                <c:pt idx="2">
                  <c:v>0.1211</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0.0909</c:v>
                </c:pt>
                <c:pt idx="1">
                  <c:v>0.4455</c:v>
                </c:pt>
                <c:pt idx="2">
                  <c:v>0.4207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0.8636</c:v>
                </c:pt>
                <c:pt idx="1">
                  <c:v>0.4091</c:v>
                </c:pt>
                <c:pt idx="2">
                  <c:v>0.4135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c:v>
                </c:pt>
                <c:pt idx="2">
                  <c:v>0.0066</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0.0455</c:v>
                </c:pt>
                <c:pt idx="1">
                  <c:v>0.0318</c:v>
                </c:pt>
                <c:pt idx="2">
                  <c:v>0.0305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0.0864</c:v>
                </c:pt>
                <c:pt idx="2">
                  <c:v>0.1031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0.0909</c:v>
                </c:pt>
                <c:pt idx="1">
                  <c:v>0.3909</c:v>
                </c:pt>
                <c:pt idx="2">
                  <c:v>0.3745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0.8636</c:v>
                </c:pt>
                <c:pt idx="1">
                  <c:v>0.4591</c:v>
                </c:pt>
                <c:pt idx="2">
                  <c:v>0.45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0.0318</c:v>
                </c:pt>
                <c:pt idx="2">
                  <c:v>0.042</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0.0094</c:v>
                </c:pt>
                <c:pt idx="2">
                  <c:v>0.0286</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0.0849</c:v>
                </c:pt>
                <c:pt idx="2">
                  <c:v>0.0918</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0.0952</c:v>
                </c:pt>
                <c:pt idx="1">
                  <c:v>0.4387</c:v>
                </c:pt>
                <c:pt idx="2">
                  <c:v>0.4006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0.9048</c:v>
                </c:pt>
                <c:pt idx="1">
                  <c:v>0.434</c:v>
                </c:pt>
                <c:pt idx="2">
                  <c:v>0.4404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0.033</c:v>
                </c:pt>
                <c:pt idx="2">
                  <c:v>0.0386</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0.0236</c:v>
                </c:pt>
                <c:pt idx="2">
                  <c:v>0.0301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0.1509</c:v>
                </c:pt>
                <c:pt idx="2">
                  <c:v>0.1408</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0.1905</c:v>
                </c:pt>
                <c:pt idx="1">
                  <c:v>0.4104</c:v>
                </c:pt>
                <c:pt idx="2">
                  <c:v>0.4062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0.8095</c:v>
                </c:pt>
                <c:pt idx="1">
                  <c:v>0.3443</c:v>
                </c:pt>
                <c:pt idx="2">
                  <c:v>0.3523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0.0708</c:v>
                </c:pt>
                <c:pt idx="2">
                  <c:v>0.0706</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0.0476</c:v>
                </c:pt>
                <c:pt idx="1">
                  <c:v>0.1415</c:v>
                </c:pt>
                <c:pt idx="2">
                  <c:v>0.1806</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0.0952</c:v>
                </c:pt>
                <c:pt idx="1">
                  <c:v>0.3632</c:v>
                </c:pt>
                <c:pt idx="2">
                  <c:v>0.2776</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0.1905</c:v>
                </c:pt>
                <c:pt idx="1">
                  <c:v>0.2311</c:v>
                </c:pt>
                <c:pt idx="2">
                  <c:v>0.2754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0.6667</c:v>
                </c:pt>
                <c:pt idx="1">
                  <c:v>0.2264</c:v>
                </c:pt>
                <c:pt idx="2">
                  <c:v>0.2152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0.0377</c:v>
                </c:pt>
                <c:pt idx="2">
                  <c:v>0.0513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0.0094</c:v>
                </c:pt>
                <c:pt idx="2">
                  <c:v>0.0152</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0.0755</c:v>
                </c:pt>
                <c:pt idx="2">
                  <c:v>0.0702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0.2381</c:v>
                </c:pt>
                <c:pt idx="1">
                  <c:v>0.3585</c:v>
                </c:pt>
                <c:pt idx="2">
                  <c:v>0.3486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0.7619</c:v>
                </c:pt>
                <c:pt idx="1">
                  <c:v>0.5142</c:v>
                </c:pt>
                <c:pt idx="2">
                  <c:v>0.4965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0.0425</c:v>
                </c:pt>
                <c:pt idx="2">
                  <c:v>0.0695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0.0283</c:v>
                </c:pt>
                <c:pt idx="2">
                  <c:v>0.0346</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0.0943</c:v>
                </c:pt>
                <c:pt idx="2">
                  <c:v>0.1041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0.0952</c:v>
                </c:pt>
                <c:pt idx="1">
                  <c:v>0.4528</c:v>
                </c:pt>
                <c:pt idx="2">
                  <c:v>0.4039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0.9048</c:v>
                </c:pt>
                <c:pt idx="1">
                  <c:v>0.4104</c:v>
                </c:pt>
                <c:pt idx="2">
                  <c:v>0.4333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c:v>
                </c:pt>
                <c:pt idx="1">
                  <c:v>0.0142</c:v>
                </c:pt>
                <c:pt idx="2">
                  <c:v>0.0242</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0.0455</c:v>
                </c:pt>
                <c:pt idx="1">
                  <c:v>0.0091</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0.0545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0.0455</c:v>
                </c:pt>
                <c:pt idx="1">
                  <c:v>0.2818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0.8182</c:v>
                </c:pt>
                <c:pt idx="1">
                  <c:v>0.4545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0.0909</c:v>
                </c:pt>
                <c:pt idx="1">
                  <c:v>0.2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Sheet1!$B$2:$B$4</c:f>
              <c:numCache>
                <c:formatCode>General</c:formatCode>
                <c:ptCount val="3"/>
                <c:pt idx="0">
                  <c:v>0.0</c:v>
                </c:pt>
                <c:pt idx="1">
                  <c:v>0.0091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Sheet1!$C$2:$C$4</c:f>
              <c:numCache>
                <c:formatCode>General</c:formatCode>
                <c:ptCount val="3"/>
                <c:pt idx="0">
                  <c:v>0.0</c:v>
                </c:pt>
                <c:pt idx="1">
                  <c:v>0.0182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Sheet1!$D$2:$D$4</c:f>
              <c:numCache>
                <c:formatCode>General</c:formatCode>
                <c:ptCount val="3"/>
                <c:pt idx="0">
                  <c:v>0.0455</c:v>
                </c:pt>
                <c:pt idx="1">
                  <c:v>0.1682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Sheet1!$E$2:$E$4</c:f>
              <c:numCache>
                <c:formatCode>General</c:formatCode>
                <c:ptCount val="3"/>
                <c:pt idx="0">
                  <c:v>0.7727</c:v>
                </c:pt>
                <c:pt idx="1">
                  <c:v>0.4409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2023</c:v>
                </c:pt>
                <c:pt idx="1">
                  <c:v>Danderyd, 2023</c:v>
                </c:pt>
                <c:pt idx="2">
                  <c:v>Våga Visa, 2023</c:v>
                </c:pt>
              </c:strCache>
            </c:strRef>
          </c:cat>
          <c:val>
            <c:numRef>
              <c:f>Sheet1!$F$2:$F$4</c:f>
              <c:numCache>
                <c:formatCode>General</c:formatCode>
                <c:ptCount val="3"/>
                <c:pt idx="0">
                  <c:v>0.1818</c:v>
                </c:pt>
                <c:pt idx="1">
                  <c:v>0.3636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0.0455</c:v>
                </c:pt>
                <c:pt idx="1">
                  <c:v>0.0</c:v>
                </c:pt>
                <c:pt idx="2">
                  <c:v>0.0</c:v>
                </c:pt>
                <c:pt idx="3">
                  <c:v>0.0</c:v>
                </c:pt>
                <c:pt idx="4">
                  <c:v>0.0</c:v>
                </c:pt>
                <c:pt idx="5">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c:v>
                </c:pt>
                <c:pt idx="1">
                  <c:v>0.0</c:v>
                </c:pt>
                <c:pt idx="2">
                  <c:v>0.2353</c:v>
                </c:pt>
                <c:pt idx="3">
                  <c:v>0.2727</c:v>
                </c:pt>
                <c:pt idx="4">
                  <c:v>0.24</c:v>
                </c:pt>
                <c:pt idx="5">
                  <c:v>0.1538</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0.9545</c:v>
                </c:pt>
                <c:pt idx="1">
                  <c:v>1.0</c:v>
                </c:pt>
                <c:pt idx="2">
                  <c:v>0.7647</c:v>
                </c:pt>
                <c:pt idx="3">
                  <c:v>0.7273</c:v>
                </c:pt>
                <c:pt idx="4">
                  <c:v>0.76</c:v>
                </c:pt>
                <c:pt idx="5">
                  <c:v>0.8462</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c:v>
                </c:pt>
                <c:pt idx="1">
                  <c:v>0.0</c:v>
                </c:pt>
                <c:pt idx="2">
                  <c:v>0.0</c:v>
                </c:pt>
                <c:pt idx="3">
                  <c:v>0.0455</c:v>
                </c:pt>
                <c:pt idx="4">
                  <c:v>0.08</c:v>
                </c:pt>
                <c:pt idx="5">
                  <c:v>0.0</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1.0</c:v>
                </c:pt>
                <c:pt idx="1">
                  <c:v>1.0</c:v>
                </c:pt>
                <c:pt idx="2">
                  <c:v>1.0</c:v>
                </c:pt>
                <c:pt idx="3">
                  <c:v>0.9545</c:v>
                </c:pt>
                <c:pt idx="4">
                  <c:v>0.92</c:v>
                </c:pt>
                <c:pt idx="5">
                  <c:v>1.0</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0.0455</c:v>
                </c:pt>
                <c:pt idx="1">
                  <c:v>0.0</c:v>
                </c:pt>
                <c:pt idx="2">
                  <c:v>0.0</c:v>
                </c:pt>
                <c:pt idx="3">
                  <c:v>0.0</c:v>
                </c:pt>
                <c:pt idx="4">
                  <c:v>0.0</c:v>
                </c:pt>
                <c:pt idx="5">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c:v>
                </c:pt>
                <c:pt idx="1">
                  <c:v>0.0</c:v>
                </c:pt>
                <c:pt idx="2">
                  <c:v>0.0588</c:v>
                </c:pt>
                <c:pt idx="3">
                  <c:v>0.1364</c:v>
                </c:pt>
                <c:pt idx="4">
                  <c:v>0.12</c:v>
                </c:pt>
                <c:pt idx="5">
                  <c:v>0.1154</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0.9545</c:v>
                </c:pt>
                <c:pt idx="1">
                  <c:v>1.0</c:v>
                </c:pt>
                <c:pt idx="2">
                  <c:v>0.9412</c:v>
                </c:pt>
                <c:pt idx="3">
                  <c:v>0.8636</c:v>
                </c:pt>
                <c:pt idx="4">
                  <c:v>0.88</c:v>
                </c:pt>
                <c:pt idx="5">
                  <c:v>0.8846</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0.0455</c:v>
                </c:pt>
                <c:pt idx="1">
                  <c:v>0.0</c:v>
                </c:pt>
                <c:pt idx="2">
                  <c:v>0.0</c:v>
                </c:pt>
                <c:pt idx="3">
                  <c:v>0.0</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0.0588</c:v>
                </c:pt>
                <c:pt idx="3">
                  <c:v>0.0</c:v>
                </c:pt>
                <c:pt idx="4">
                  <c:v>0.0</c:v>
                </c:pt>
                <c:pt idx="5">
                  <c:v>0.0385</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0.1364</c:v>
                </c:pt>
                <c:pt idx="1">
                  <c:v>0.1429</c:v>
                </c:pt>
                <c:pt idx="2">
                  <c:v>0.2941</c:v>
                </c:pt>
                <c:pt idx="3">
                  <c:v>0.1364</c:v>
                </c:pt>
                <c:pt idx="4">
                  <c:v>0.16</c:v>
                </c:pt>
                <c:pt idx="5">
                  <c:v>0.1154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0.8182</c:v>
                </c:pt>
                <c:pt idx="1">
                  <c:v>0.8571</c:v>
                </c:pt>
                <c:pt idx="2">
                  <c:v>0.6471</c:v>
                </c:pt>
                <c:pt idx="3">
                  <c:v>0.8636</c:v>
                </c:pt>
                <c:pt idx="4">
                  <c:v>0.8</c:v>
                </c:pt>
                <c:pt idx="5">
                  <c:v>0.8462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0.04</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0.0455</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c:v>
                </c:pt>
                <c:pt idx="4">
                  <c:v>0.0</c:v>
                </c:pt>
                <c:pt idx="5">
                  <c:v>0.0385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c:v>
                </c:pt>
                <c:pt idx="1">
                  <c:v>0.0476</c:v>
                </c:pt>
                <c:pt idx="2">
                  <c:v>0.3529</c:v>
                </c:pt>
                <c:pt idx="3">
                  <c:v>0.1818</c:v>
                </c:pt>
                <c:pt idx="4">
                  <c:v>0.28</c:v>
                </c:pt>
                <c:pt idx="5">
                  <c:v>0.2308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0.9545</c:v>
                </c:pt>
                <c:pt idx="1">
                  <c:v>0.9524</c:v>
                </c:pt>
                <c:pt idx="2">
                  <c:v>0.6471</c:v>
                </c:pt>
                <c:pt idx="3">
                  <c:v>0.8182</c:v>
                </c:pt>
                <c:pt idx="4">
                  <c:v>0.68</c:v>
                </c:pt>
                <c:pt idx="5">
                  <c:v>0.6923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0.04</c:v>
                </c:pt>
                <c:pt idx="5">
                  <c:v>0.0385</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0.0455</c:v>
                </c:pt>
                <c:pt idx="1">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c:v>
                </c:pt>
                <c:pt idx="4">
                  <c:v>0.0</c:v>
                </c:pt>
                <c:pt idx="5">
                  <c:v>0.0385</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c:v>
                </c:pt>
                <c:pt idx="1">
                  <c:v>0.0476</c:v>
                </c:pt>
                <c:pt idx="2">
                  <c:v>0.2941</c:v>
                </c:pt>
                <c:pt idx="3">
                  <c:v>0.0455</c:v>
                </c:pt>
                <c:pt idx="4">
                  <c:v>0.12</c:v>
                </c:pt>
                <c:pt idx="5">
                  <c:v>0.1154</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0.9545</c:v>
                </c:pt>
                <c:pt idx="1">
                  <c:v>0.9524</c:v>
                </c:pt>
                <c:pt idx="2">
                  <c:v>0.7059</c:v>
                </c:pt>
                <c:pt idx="3">
                  <c:v>0.9545</c:v>
                </c:pt>
                <c:pt idx="4">
                  <c:v>0.88</c:v>
                </c:pt>
                <c:pt idx="5">
                  <c:v>0.8462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0.0455</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0.0455</c:v>
                </c:pt>
                <c:pt idx="4">
                  <c:v>0.04</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0.0909</c:v>
                </c:pt>
                <c:pt idx="1">
                  <c:v>0.0952</c:v>
                </c:pt>
                <c:pt idx="2">
                  <c:v>0.2353</c:v>
                </c:pt>
                <c:pt idx="3">
                  <c:v>0.1818</c:v>
                </c:pt>
                <c:pt idx="4">
                  <c:v>0.32</c:v>
                </c:pt>
                <c:pt idx="5">
                  <c:v>0.2308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0.8636</c:v>
                </c:pt>
                <c:pt idx="1">
                  <c:v>0.9048</c:v>
                </c:pt>
                <c:pt idx="2">
                  <c:v>0.7647</c:v>
                </c:pt>
                <c:pt idx="3">
                  <c:v>0.7727</c:v>
                </c:pt>
                <c:pt idx="4">
                  <c:v>0.64</c:v>
                </c:pt>
                <c:pt idx="5">
                  <c:v>0.7692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2018</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C6E4-0445-AC37-F0E41D00F597}"/>
            </c:ext>
          </c:extLst>
        </c:ser>
        <c:ser>
          <c:idx val="1"/>
          <c:order val="1"/>
          <c:tx>
            <c:strRef>
              <c:f>Blad1!$A$3</c:f>
              <c:strCache>
                <c:ptCount val="1"/>
                <c:pt idx="0">
                  <c:v>2019</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C6E4-0445-AC37-F0E41D00F597}"/>
            </c:ext>
          </c:extLst>
        </c:ser>
        <c:ser>
          <c:idx val="2"/>
          <c:order val="2"/>
          <c:tx>
            <c:strRef>
              <c:f>Blad1!$A$4</c:f>
              <c:strCache>
                <c:ptCount val="1"/>
                <c:pt idx="0">
                  <c:v>2020</c:v>
                </c:pt>
              </c:strCache>
            </c:strRef>
          </c:tx>
          <c:spPr>
            <a:ln w="28575" cap="rnd">
              <a:solidFill>
                <a:srgbClr val="30954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Blad1!$B$4:$H$4</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2-C6E4-0445-AC37-F0E41D00F597}"/>
            </c:ext>
          </c:extLst>
        </c:ser>
        <c:ser>
          <c:idx val="3"/>
          <c:order val="3"/>
          <c:tx>
            <c:strRef>
              <c:f>Blad1!$A$5</c:f>
              <c:strCache>
                <c:ptCount val="1"/>
                <c:pt idx="0">
                  <c:v>2021</c:v>
                </c:pt>
              </c:strCache>
            </c:strRef>
          </c:tx>
          <c:spPr>
            <a:ln w="28575" cap="rnd">
              <a:solidFill>
                <a:srgbClr val="F6E18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Blad1!$B$5:$H$5</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3-C6E4-0445-AC37-F0E41D00F597}"/>
            </c:ext>
          </c:extLst>
        </c:ser>
        <c:ser>
          <c:idx val="4"/>
          <c:order val="4"/>
          <c:tx>
            <c:strRef>
              <c:f>Blad1!$A$6</c:f>
              <c:strCache>
                <c:ptCount val="1"/>
                <c:pt idx="0">
                  <c:v>2022</c:v>
                </c:pt>
              </c:strCache>
            </c:strRef>
          </c:tx>
          <c:spPr>
            <a:ln w="28575" cap="rnd">
              <a:solidFill>
                <a:schemeClr val="accent5"/>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Blad1!$B$6:$H$6</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4-C6E4-0445-AC37-F0E41D00F597}"/>
            </c:ext>
          </c:extLst>
        </c:ser>
        <c:ser>
          <c:idx val="5"/>
          <c:order val="5"/>
          <c:tx>
            <c:strRef>
              <c:f>Blad1!$A$7</c:f>
              <c:strCache>
                <c:ptCount val="1"/>
                <c:pt idx="0">
                  <c:v>2023</c:v>
                </c:pt>
              </c:strCache>
            </c:strRef>
          </c:tx>
          <c:spPr>
            <a:ln w="28575" cap="rnd">
              <a:solidFill>
                <a:srgbClr val="ED8F8B"/>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Blad1!$B$7:$H$7</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0.0455</c:v>
                </c:pt>
                <c:pt idx="1">
                  <c:v>0.0</c:v>
                </c:pt>
                <c:pt idx="2">
                  <c:v>0.0</c:v>
                </c:pt>
                <c:pt idx="3">
                  <c:v>0.0</c:v>
                </c:pt>
                <c:pt idx="4">
                  <c:v>0.04</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0.1364</c:v>
                </c:pt>
                <c:pt idx="1">
                  <c:v>0.1429</c:v>
                </c:pt>
                <c:pt idx="2">
                  <c:v>0.4706</c:v>
                </c:pt>
                <c:pt idx="3">
                  <c:v>0.2727</c:v>
                </c:pt>
                <c:pt idx="4">
                  <c:v>0.32</c:v>
                </c:pt>
                <c:pt idx="5">
                  <c:v>0.2692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0.8182</c:v>
                </c:pt>
                <c:pt idx="1">
                  <c:v>0.8571</c:v>
                </c:pt>
                <c:pt idx="2">
                  <c:v>0.5294</c:v>
                </c:pt>
                <c:pt idx="3">
                  <c:v>0.7273</c:v>
                </c:pt>
                <c:pt idx="4">
                  <c:v>0.64</c:v>
                </c:pt>
                <c:pt idx="5">
                  <c:v>0.7308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0.0455</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0.0476</c:v>
                </c:pt>
                <c:pt idx="2">
                  <c:v>0.0</c:v>
                </c:pt>
                <c:pt idx="3">
                  <c:v>0.0</c:v>
                </c:pt>
                <c:pt idx="4">
                  <c:v>0.0</c:v>
                </c:pt>
                <c:pt idx="5">
                  <c:v>0.0769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0.3636</c:v>
                </c:pt>
                <c:pt idx="1">
                  <c:v>0.381</c:v>
                </c:pt>
                <c:pt idx="2">
                  <c:v>0.4118</c:v>
                </c:pt>
                <c:pt idx="3">
                  <c:v>0.2273</c:v>
                </c:pt>
                <c:pt idx="4">
                  <c:v>0.32</c:v>
                </c:pt>
                <c:pt idx="5">
                  <c:v>0.1923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0.5455</c:v>
                </c:pt>
                <c:pt idx="1">
                  <c:v>0.5238</c:v>
                </c:pt>
                <c:pt idx="2">
                  <c:v>0.3529</c:v>
                </c:pt>
                <c:pt idx="3">
                  <c:v>0.6818</c:v>
                </c:pt>
                <c:pt idx="4">
                  <c:v>0.36</c:v>
                </c:pt>
                <c:pt idx="5">
                  <c:v>0.6154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0.0455</c:v>
                </c:pt>
                <c:pt idx="1">
                  <c:v>0.0476</c:v>
                </c:pt>
                <c:pt idx="2">
                  <c:v>0.2353</c:v>
                </c:pt>
                <c:pt idx="3">
                  <c:v>0.0909</c:v>
                </c:pt>
                <c:pt idx="4">
                  <c:v>0.32</c:v>
                </c:pt>
                <c:pt idx="5">
                  <c:v>0.1154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0.0455</c:v>
                </c:pt>
                <c:pt idx="1">
                  <c:v>0.0</c:v>
                </c:pt>
                <c:pt idx="2">
                  <c:v>0.0</c:v>
                </c:pt>
                <c:pt idx="3">
                  <c:v>0.0455</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c:v>
                </c:pt>
                <c:pt idx="1">
                  <c:v>0.0</c:v>
                </c:pt>
                <c:pt idx="2">
                  <c:v>0.0</c:v>
                </c:pt>
                <c:pt idx="3">
                  <c:v>0.0455</c:v>
                </c:pt>
                <c:pt idx="4">
                  <c:v>0.08</c:v>
                </c:pt>
                <c:pt idx="5">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0.0455</c:v>
                </c:pt>
                <c:pt idx="1">
                  <c:v>0.0476</c:v>
                </c:pt>
                <c:pt idx="2">
                  <c:v>0.0</c:v>
                </c:pt>
                <c:pt idx="3">
                  <c:v>0.0455</c:v>
                </c:pt>
                <c:pt idx="4">
                  <c:v>0.08</c:v>
                </c:pt>
                <c:pt idx="5">
                  <c:v>0.1154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0.9091</c:v>
                </c:pt>
                <c:pt idx="1">
                  <c:v>0.9524</c:v>
                </c:pt>
                <c:pt idx="2">
                  <c:v>1.0</c:v>
                </c:pt>
                <c:pt idx="3">
                  <c:v>0.8636</c:v>
                </c:pt>
                <c:pt idx="4">
                  <c:v>0.84</c:v>
                </c:pt>
                <c:pt idx="5">
                  <c:v>0.8846</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0.0455</c:v>
                </c:pt>
                <c:pt idx="1">
                  <c:v>0.0</c:v>
                </c:pt>
                <c:pt idx="2">
                  <c:v>0.0</c:v>
                </c:pt>
                <c:pt idx="3">
                  <c:v>0.0</c:v>
                </c:pt>
                <c:pt idx="4">
                  <c:v>0.0</c:v>
                </c:pt>
                <c:pt idx="5">
                  <c:v>0.0385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0.2727</c:v>
                </c:pt>
                <c:pt idx="1">
                  <c:v>0.2381</c:v>
                </c:pt>
                <c:pt idx="2">
                  <c:v>0.2941</c:v>
                </c:pt>
                <c:pt idx="3">
                  <c:v>0.1818</c:v>
                </c:pt>
                <c:pt idx="4">
                  <c:v>0.32</c:v>
                </c:pt>
                <c:pt idx="5">
                  <c:v>0.1154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0.6818</c:v>
                </c:pt>
                <c:pt idx="1">
                  <c:v>0.7143</c:v>
                </c:pt>
                <c:pt idx="2">
                  <c:v>0.6471</c:v>
                </c:pt>
                <c:pt idx="3">
                  <c:v>0.7727</c:v>
                </c:pt>
                <c:pt idx="4">
                  <c:v>0.68</c:v>
                </c:pt>
                <c:pt idx="5">
                  <c:v>0.8462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c:v>
                </c:pt>
                <c:pt idx="1">
                  <c:v>0.0476</c:v>
                </c:pt>
                <c:pt idx="2">
                  <c:v>0.0588</c:v>
                </c:pt>
                <c:pt idx="3">
                  <c:v>0.0455</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Sheet1!$B$2:$B$7</c:f>
              <c:numCache>
                <c:formatCode>General</c:formatCode>
                <c:ptCount val="6"/>
                <c:pt idx="0">
                  <c:v>0.0</c:v>
                </c:pt>
                <c:pt idx="1">
                  <c:v>0.0</c:v>
                </c:pt>
                <c:pt idx="2">
                  <c:v>0.0</c:v>
                </c:pt>
                <c:pt idx="3">
                  <c:v>0.0455</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Sheet1!$C$2:$C$7</c:f>
              <c:numCache>
                <c:formatCode>General</c:formatCode>
                <c:ptCount val="6"/>
                <c:pt idx="0">
                  <c:v>0.0455</c:v>
                </c:pt>
                <c:pt idx="1">
                  <c:v>0.0</c:v>
                </c:pt>
                <c:pt idx="2">
                  <c:v>0.0</c:v>
                </c:pt>
                <c:pt idx="3">
                  <c:v>0.0455</c:v>
                </c:pt>
                <c:pt idx="4">
                  <c:v>0.0</c:v>
                </c:pt>
                <c:pt idx="5">
                  <c:v>0.0385</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Sheet1!$D$2:$D$7</c:f>
              <c:numCache>
                <c:formatCode>General</c:formatCode>
                <c:ptCount val="6"/>
                <c:pt idx="0">
                  <c:v>0.0455</c:v>
                </c:pt>
                <c:pt idx="1">
                  <c:v>0.1429</c:v>
                </c:pt>
                <c:pt idx="2">
                  <c:v>0.0588</c:v>
                </c:pt>
                <c:pt idx="3">
                  <c:v>0.1364</c:v>
                </c:pt>
                <c:pt idx="4">
                  <c:v>0.16</c:v>
                </c:pt>
                <c:pt idx="5">
                  <c:v>0.0769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Sheet1!$E$2:$E$7</c:f>
              <c:numCache>
                <c:formatCode>General</c:formatCode>
                <c:ptCount val="6"/>
                <c:pt idx="0">
                  <c:v>0.8636</c:v>
                </c:pt>
                <c:pt idx="1">
                  <c:v>0.8571</c:v>
                </c:pt>
                <c:pt idx="2">
                  <c:v>0.9412</c:v>
                </c:pt>
                <c:pt idx="3">
                  <c:v>0.7273</c:v>
                </c:pt>
                <c:pt idx="4">
                  <c:v>0.8</c:v>
                </c:pt>
                <c:pt idx="5">
                  <c:v>0.8846</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Ösbyskolan, 2023</c:v>
                </c:pt>
                <c:pt idx="1">
                  <c:v>Ösbyskolan, 2022</c:v>
                </c:pt>
                <c:pt idx="2">
                  <c:v>Ösbyskolan, 2021</c:v>
                </c:pt>
                <c:pt idx="3">
                  <c:v>Ösbyskolan, 2020</c:v>
                </c:pt>
                <c:pt idx="4">
                  <c:v>Ösbyskolan, 2019</c:v>
                </c:pt>
                <c:pt idx="5">
                  <c:v>Ösbyskolan, 2018</c:v>
                </c:pt>
              </c:strCache>
            </c:strRef>
          </c:cat>
          <c:val>
            <c:numRef>
              <c:f>Sheet1!$F$2:$F$7</c:f>
              <c:numCache>
                <c:formatCode>General</c:formatCode>
                <c:ptCount val="6"/>
                <c:pt idx="0">
                  <c:v>0.0455</c:v>
                </c:pt>
                <c:pt idx="1">
                  <c:v>0.0</c:v>
                </c:pt>
                <c:pt idx="2">
                  <c:v>0.0</c:v>
                </c:pt>
                <c:pt idx="3">
                  <c:v>0.0455</c:v>
                </c:pt>
                <c:pt idx="4">
                  <c:v>0.04</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5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A00A9DD-4962-6547-81AE-7AA768CE7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1819249C-2BD3-1F42-B730-84E4E6839D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873" eaLnBrk="1" fontAlgn="auto" hangingPunct="1">
              <a:spcBef>
                <a:spcPts val="0"/>
              </a:spcBef>
              <a:spcAft>
                <a:spcPts val="0"/>
              </a:spcAft>
              <a:defRPr sz="1200" smtClean="0">
                <a:latin typeface="+mn-lt"/>
              </a:defRPr>
            </a:lvl1pPr>
          </a:lstStyle>
          <a:p>
            <a:pPr>
              <a:defRPr/>
            </a:pPr>
            <a:fld id="{A72952AF-6B89-BC40-872B-377D137A8AFF}" type="datetimeFigureOut">
              <a:rPr lang="sv-SE"/>
              <a:pPr>
                <a:defRPr/>
              </a:pPr>
              <a:t>2023-04-11</a:t>
            </a:fld>
            <a:endParaRPr lang="sv-SE"/>
          </a:p>
        </p:txBody>
      </p:sp>
      <p:sp>
        <p:nvSpPr>
          <p:cNvPr id="4" name="Platshållare för bildobjekt 3">
            <a:extLst>
              <a:ext uri="{FF2B5EF4-FFF2-40B4-BE49-F238E27FC236}">
                <a16:creationId xmlns:a16="http://schemas.microsoft.com/office/drawing/2014/main" id="{C9C5BC43-FC3D-544D-81AE-952A750045A0}"/>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716AD22-95CD-5640-8C7E-B9FA447C98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
Nivå två
Nivå tre
Nivå fyra
Nivå fem</a:t>
            </a:r>
          </a:p>
        </p:txBody>
      </p:sp>
      <p:sp>
        <p:nvSpPr>
          <p:cNvPr id="6" name="Platshållare för sidfot 5">
            <a:extLst>
              <a:ext uri="{FF2B5EF4-FFF2-40B4-BE49-F238E27FC236}">
                <a16:creationId xmlns:a16="http://schemas.microsoft.com/office/drawing/2014/main" id="{B8514494-6029-C144-9AE8-51CC80D29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2866658B-FD0A-D94F-A191-3FDAACEAD9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42873" eaLnBrk="1" fontAlgn="auto" hangingPunct="1">
              <a:spcBef>
                <a:spcPts val="0"/>
              </a:spcBef>
              <a:spcAft>
                <a:spcPts val="0"/>
              </a:spcAft>
              <a:defRPr sz="1200" smtClean="0">
                <a:latin typeface="+mn-lt"/>
              </a:defRPr>
            </a:lvl1pPr>
          </a:lstStyle>
          <a:p>
            <a:pPr>
              <a:defRPr/>
            </a:pPr>
            <a:fld id="{28128438-2BF2-1448-98AA-4D4A4118A19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defTabSz="1041400" rtl="0" fontAlgn="base">
      <a:spcBef>
        <a:spcPct val="30000"/>
      </a:spcBef>
      <a:spcAft>
        <a:spcPct val="0"/>
      </a:spcAft>
      <a:defRPr sz="1300" kern="1200">
        <a:solidFill>
          <a:schemeClr val="tx1"/>
        </a:solidFill>
        <a:latin typeface="+mn-lt"/>
        <a:ea typeface="+mn-ea"/>
        <a:cs typeface="+mn-cs"/>
      </a:defRPr>
    </a:lvl1pPr>
    <a:lvl2pPr marL="742950" indent="-285750" algn="l" defTabSz="1041400" rtl="0" fontAlgn="base">
      <a:spcBef>
        <a:spcPct val="30000"/>
      </a:spcBef>
      <a:spcAft>
        <a:spcPct val="0"/>
      </a:spcAft>
      <a:defRPr sz="1300" kern="1200">
        <a:solidFill>
          <a:schemeClr val="tx1"/>
        </a:solidFill>
        <a:latin typeface="+mn-lt"/>
        <a:ea typeface="+mn-ea"/>
        <a:cs typeface="+mn-cs"/>
      </a:defRPr>
    </a:lvl2pPr>
    <a:lvl3pPr marL="1143000" indent="-228600" algn="l" defTabSz="1041400" rtl="0" fontAlgn="base">
      <a:spcBef>
        <a:spcPct val="30000"/>
      </a:spcBef>
      <a:spcAft>
        <a:spcPct val="0"/>
      </a:spcAft>
      <a:defRPr sz="1300" kern="1200">
        <a:solidFill>
          <a:schemeClr val="tx1"/>
        </a:solidFill>
        <a:latin typeface="+mn-lt"/>
        <a:ea typeface="+mn-ea"/>
        <a:cs typeface="+mn-cs"/>
      </a:defRPr>
    </a:lvl3pPr>
    <a:lvl4pPr marL="1600200" indent="-228600" algn="l" defTabSz="1041400" rtl="0" fontAlgn="base">
      <a:spcBef>
        <a:spcPct val="30000"/>
      </a:spcBef>
      <a:spcAft>
        <a:spcPct val="0"/>
      </a:spcAft>
      <a:defRPr sz="1300" kern="1200">
        <a:solidFill>
          <a:schemeClr val="tx1"/>
        </a:solidFill>
        <a:latin typeface="+mn-lt"/>
        <a:ea typeface="+mn-ea"/>
        <a:cs typeface="+mn-cs"/>
      </a:defRPr>
    </a:lvl4pPr>
    <a:lvl5pPr marL="2057400" indent="-228600" algn="l" defTabSz="1041400" rtl="0" fontAlgn="base">
      <a:spcBef>
        <a:spcPct val="30000"/>
      </a:spcBef>
      <a:spcAft>
        <a:spcPct val="0"/>
      </a:spcAft>
      <a:defRPr sz="1300"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tshållare för bildobjekt 1">
            <a:extLst>
              <a:ext uri="{FF2B5EF4-FFF2-40B4-BE49-F238E27FC236}">
                <a16:creationId xmlns:a16="http://schemas.microsoft.com/office/drawing/2014/main" id="{5DE87899-88B8-3547-9253-C07D6BDFD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5C5E546-CBBA-FC4C-9A57-B9560F857C2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9219" name="Platshållare för bildnummer 3">
            <a:extLst>
              <a:ext uri="{FF2B5EF4-FFF2-40B4-BE49-F238E27FC236}">
                <a16:creationId xmlns:a16="http://schemas.microsoft.com/office/drawing/2014/main" id="{D3242640-5221-FC49-B5EA-E1139A57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FEBF37C-A96B-D44F-8936-524987D9C343}" type="slidenum">
              <a:rPr lang="sv-SE" altLang="en-SE" sz="1200">
                <a:latin typeface="Calibri" panose="020F0502020204030204" pitchFamily="34" charset="0"/>
              </a:rPr>
              <a:pPr defTabSz="1041400" fontAlgn="base">
                <a:spcBef>
                  <a:spcPct val="0"/>
                </a:spcBef>
                <a:spcAft>
                  <a:spcPct val="0"/>
                </a:spcAft>
              </a:pPr>
              <a:t>1</a:t>
            </a:fld>
            <a:endParaRPr lang="sv-SE" altLang="en-SE"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14</a:t>
            </a:fld>
            <a:endParaRPr lang="sv-SE"/>
          </a:p>
        </p:txBody>
      </p:sp>
    </p:spTree>
    <p:extLst>
      <p:ext uri="{BB962C8B-B14F-4D97-AF65-F5344CB8AC3E}">
        <p14:creationId xmlns:p14="http://schemas.microsoft.com/office/powerpoint/2010/main" val="165944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15</a:t>
            </a:fld>
            <a:endParaRPr lang="sv-SE"/>
          </a:p>
        </p:txBody>
      </p:sp>
    </p:spTree>
    <p:extLst>
      <p:ext uri="{BB962C8B-B14F-4D97-AF65-F5344CB8AC3E}">
        <p14:creationId xmlns:p14="http://schemas.microsoft.com/office/powerpoint/2010/main" val="223233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16</a:t>
            </a:fld>
            <a:endParaRPr lang="sv-SE"/>
          </a:p>
        </p:txBody>
      </p:sp>
    </p:spTree>
    <p:extLst>
      <p:ext uri="{BB962C8B-B14F-4D97-AF65-F5344CB8AC3E}">
        <p14:creationId xmlns:p14="http://schemas.microsoft.com/office/powerpoint/2010/main" val="50056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17</a:t>
            </a:fld>
            <a:endParaRPr lang="sv-SE" altLang="en-SE"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19</a:t>
            </a:fld>
            <a:endParaRPr lang="sv-SE" altLang="en-SE" sz="1200">
              <a:latin typeface="Calibri" panose="020F0502020204030204" pitchFamily="34" charset="0"/>
            </a:endParaRPr>
          </a:p>
        </p:txBody>
      </p:sp>
    </p:spTree>
    <p:extLst>
      <p:ext uri="{BB962C8B-B14F-4D97-AF65-F5344CB8AC3E}">
        <p14:creationId xmlns:p14="http://schemas.microsoft.com/office/powerpoint/2010/main" val="3356870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20</a:t>
            </a:fld>
            <a:endParaRPr lang="sv-SE" altLang="en-SE" sz="1200">
              <a:latin typeface="Calibri" panose="020F0502020204030204" pitchFamily="34" charset="0"/>
            </a:endParaRPr>
          </a:p>
        </p:txBody>
      </p:sp>
    </p:spTree>
    <p:extLst>
      <p:ext uri="{BB962C8B-B14F-4D97-AF65-F5344CB8AC3E}">
        <p14:creationId xmlns:p14="http://schemas.microsoft.com/office/powerpoint/2010/main" val="294502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tshållare för bildobjekt 1">
            <a:extLst>
              <a:ext uri="{FF2B5EF4-FFF2-40B4-BE49-F238E27FC236}">
                <a16:creationId xmlns:a16="http://schemas.microsoft.com/office/drawing/2014/main" id="{D5411ABE-8D24-C343-BEC9-974B5B257F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1CB13CE-153F-4A47-962C-DA1F3055D65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12291" name="Platshållare för bildnummer 3">
            <a:extLst>
              <a:ext uri="{FF2B5EF4-FFF2-40B4-BE49-F238E27FC236}">
                <a16:creationId xmlns:a16="http://schemas.microsoft.com/office/drawing/2014/main" id="{6B52258F-01A0-4D42-AA60-BF9C9898A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97C0D3B6-697C-3649-ADE6-1261C36BD99F}" type="slidenum">
              <a:rPr lang="sv-SE" altLang="en-SE" sz="1200">
                <a:latin typeface="Calibri" panose="020F0502020204030204" pitchFamily="34" charset="0"/>
              </a:rPr>
              <a:pPr defTabSz="1041400" fontAlgn="base">
                <a:spcBef>
                  <a:spcPct val="0"/>
                </a:spcBef>
                <a:spcAft>
                  <a:spcPct val="0"/>
                </a:spcAft>
              </a:pPr>
              <a:t>3</a:t>
            </a:fld>
            <a:endParaRPr lang="sv-SE" altLang="en-SE"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21</a:t>
            </a:fld>
            <a:endParaRPr lang="sv-SE" altLang="en-SE"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22</a:t>
            </a:fld>
            <a:endParaRPr lang="sv-SE" altLang="en-SE" sz="1200">
              <a:latin typeface="Calibri" panose="020F0502020204030204" pitchFamily="34" charset="0"/>
            </a:endParaRPr>
          </a:p>
        </p:txBody>
      </p:sp>
    </p:spTree>
    <p:extLst>
      <p:ext uri="{BB962C8B-B14F-4D97-AF65-F5344CB8AC3E}">
        <p14:creationId xmlns:p14="http://schemas.microsoft.com/office/powerpoint/2010/main" val="2579851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23</a:t>
            </a:fld>
            <a:endParaRPr lang="sv-SE" altLang="en-SE" sz="1200">
              <a:latin typeface="Calibri" panose="020F0502020204030204" pitchFamily="34" charset="0"/>
            </a:endParaRPr>
          </a:p>
        </p:txBody>
      </p:sp>
    </p:spTree>
    <p:extLst>
      <p:ext uri="{BB962C8B-B14F-4D97-AF65-F5344CB8AC3E}">
        <p14:creationId xmlns:p14="http://schemas.microsoft.com/office/powerpoint/2010/main" val="1720218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24</a:t>
            </a:fld>
            <a:endParaRPr lang="sv-SE" altLang="en-SE" sz="1200">
              <a:latin typeface="Calibri" panose="020F0502020204030204" pitchFamily="34" charset="0"/>
            </a:endParaRPr>
          </a:p>
        </p:txBody>
      </p:sp>
    </p:spTree>
    <p:extLst>
      <p:ext uri="{BB962C8B-B14F-4D97-AF65-F5344CB8AC3E}">
        <p14:creationId xmlns:p14="http://schemas.microsoft.com/office/powerpoint/2010/main" val="261351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25</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tshållare för bildobjekt 1">
            <a:extLst>
              <a:ext uri="{FF2B5EF4-FFF2-40B4-BE49-F238E27FC236}">
                <a16:creationId xmlns:a16="http://schemas.microsoft.com/office/drawing/2014/main" id="{9541C4F6-817A-2545-9E66-432700071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91757E3-7B7D-8A4C-A770-00601C30A40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14339" name="Platshållare för bildnummer 3">
            <a:extLst>
              <a:ext uri="{FF2B5EF4-FFF2-40B4-BE49-F238E27FC236}">
                <a16:creationId xmlns:a16="http://schemas.microsoft.com/office/drawing/2014/main" id="{D98DEFB1-A09C-1C45-87B4-8CC8D7619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125BFBE6-8CB9-1A48-B2E8-971AA206D703}" type="slidenum">
              <a:rPr lang="sv-SE" altLang="en-SE" sz="1200">
                <a:latin typeface="Calibri" panose="020F0502020204030204" pitchFamily="34" charset="0"/>
              </a:rPr>
              <a:pPr defTabSz="1041400" fontAlgn="base">
                <a:spcBef>
                  <a:spcPct val="0"/>
                </a:spcBef>
                <a:spcAft>
                  <a:spcPct val="0"/>
                </a:spcAft>
              </a:pPr>
              <a:t>4</a:t>
            </a:fld>
            <a:endParaRPr lang="sv-SE" altLang="en-SE"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a:t>
            </a:fld>
            <a:endParaRPr lang="sv-SE"/>
          </a:p>
        </p:txBody>
      </p:sp>
    </p:spTree>
    <p:extLst>
      <p:ext uri="{BB962C8B-B14F-4D97-AF65-F5344CB8AC3E}">
        <p14:creationId xmlns:p14="http://schemas.microsoft.com/office/powerpoint/2010/main" val="1728900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42</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44</a:t>
            </a:fld>
            <a:endParaRPr lang="sv-SE"/>
          </a:p>
        </p:txBody>
      </p:sp>
    </p:spTree>
    <p:extLst>
      <p:ext uri="{BB962C8B-B14F-4D97-AF65-F5344CB8AC3E}">
        <p14:creationId xmlns:p14="http://schemas.microsoft.com/office/powerpoint/2010/main" val="1534727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46</a:t>
            </a:fld>
            <a:endParaRPr lang="sv-SE"/>
          </a:p>
        </p:txBody>
      </p:sp>
    </p:spTree>
    <p:extLst>
      <p:ext uri="{BB962C8B-B14F-4D97-AF65-F5344CB8AC3E}">
        <p14:creationId xmlns:p14="http://schemas.microsoft.com/office/powerpoint/2010/main" val="3036973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48</a:t>
            </a:fld>
            <a:endParaRPr lang="sv-SE"/>
          </a:p>
        </p:txBody>
      </p:sp>
    </p:spTree>
    <p:extLst>
      <p:ext uri="{BB962C8B-B14F-4D97-AF65-F5344CB8AC3E}">
        <p14:creationId xmlns:p14="http://schemas.microsoft.com/office/powerpoint/2010/main" val="13738081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49</a:t>
            </a:fld>
            <a:endParaRPr lang="sv-SE"/>
          </a:p>
        </p:txBody>
      </p:sp>
    </p:spTree>
    <p:extLst>
      <p:ext uri="{BB962C8B-B14F-4D97-AF65-F5344CB8AC3E}">
        <p14:creationId xmlns:p14="http://schemas.microsoft.com/office/powerpoint/2010/main" val="30093241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50</a:t>
            </a:fld>
            <a:endParaRPr lang="sv-SE"/>
          </a:p>
        </p:txBody>
      </p:sp>
    </p:spTree>
    <p:extLst>
      <p:ext uri="{BB962C8B-B14F-4D97-AF65-F5344CB8AC3E}">
        <p14:creationId xmlns:p14="http://schemas.microsoft.com/office/powerpoint/2010/main" val="804423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51</a:t>
            </a:fld>
            <a:endParaRPr lang="sv-SE"/>
          </a:p>
        </p:txBody>
      </p:sp>
    </p:spTree>
    <p:extLst>
      <p:ext uri="{BB962C8B-B14F-4D97-AF65-F5344CB8AC3E}">
        <p14:creationId xmlns:p14="http://schemas.microsoft.com/office/powerpoint/2010/main" val="1092142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53</a:t>
            </a:fld>
            <a:endParaRPr lang="sv-SE"/>
          </a:p>
        </p:txBody>
      </p:sp>
    </p:spTree>
    <p:extLst>
      <p:ext uri="{BB962C8B-B14F-4D97-AF65-F5344CB8AC3E}">
        <p14:creationId xmlns:p14="http://schemas.microsoft.com/office/powerpoint/2010/main" val="9869574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54</a:t>
            </a:fld>
            <a:endParaRPr lang="sv-SE"/>
          </a:p>
        </p:txBody>
      </p:sp>
    </p:spTree>
    <p:extLst>
      <p:ext uri="{BB962C8B-B14F-4D97-AF65-F5344CB8AC3E}">
        <p14:creationId xmlns:p14="http://schemas.microsoft.com/office/powerpoint/2010/main" val="32682193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55</a:t>
            </a:fld>
            <a:endParaRPr lang="sv-SE"/>
          </a:p>
        </p:txBody>
      </p:sp>
    </p:spTree>
    <p:extLst>
      <p:ext uri="{BB962C8B-B14F-4D97-AF65-F5344CB8AC3E}">
        <p14:creationId xmlns:p14="http://schemas.microsoft.com/office/powerpoint/2010/main" val="1146672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59</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9</a:t>
            </a:fld>
            <a:endParaRPr lang="sv-SE"/>
          </a:p>
        </p:txBody>
      </p:sp>
    </p:spTree>
    <p:extLst>
      <p:ext uri="{BB962C8B-B14F-4D97-AF65-F5344CB8AC3E}">
        <p14:creationId xmlns:p14="http://schemas.microsoft.com/office/powerpoint/2010/main" val="117972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rgbClr val="AED9DD"/>
        </a:solidFill>
        <a:effectLst/>
      </p:bgPr>
    </p:bg>
    <p:spTree>
      <p:nvGrpSpPr>
        <p:cNvPr id="1" name=""/>
        <p:cNvGrpSpPr/>
        <p:nvPr/>
      </p:nvGrpSpPr>
      <p:grpSpPr>
        <a:xfrm>
          <a:off x="0" y="0"/>
          <a:ext cx="0" cy="0"/>
          <a:chOff x="0" y="0"/>
          <a:chExt cx="0" cy="0"/>
        </a:xfrm>
      </p:grpSpPr>
      <p:sp>
        <p:nvSpPr>
          <p:cNvPr id="3" name="Ellips 3">
            <a:extLst>
              <a:ext uri="{FF2B5EF4-FFF2-40B4-BE49-F238E27FC236}">
                <a16:creationId xmlns:a16="http://schemas.microsoft.com/office/drawing/2014/main" id="{A1D90281-98A8-DB46-BC8C-4D6A4F4FCF65}"/>
              </a:ext>
            </a:extLst>
          </p:cNvPr>
          <p:cNvSpPr/>
          <p:nvPr userDrawn="1"/>
        </p:nvSpPr>
        <p:spPr>
          <a:xfrm>
            <a:off x="758825" y="655638"/>
            <a:ext cx="4456113" cy="4398962"/>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4" name="Rektangel 4">
            <a:extLst>
              <a:ext uri="{FF2B5EF4-FFF2-40B4-BE49-F238E27FC236}">
                <a16:creationId xmlns:a16="http://schemas.microsoft.com/office/drawing/2014/main" id="{7383B835-C451-374D-A975-17C8F818E94C}"/>
              </a:ext>
            </a:extLst>
          </p:cNvPr>
          <p:cNvSpPr/>
          <p:nvPr userDrawn="1"/>
        </p:nvSpPr>
        <p:spPr>
          <a:xfrm rot="5400000">
            <a:off x="4494213" y="1362075"/>
            <a:ext cx="1703387" cy="1069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5" name="Bildobjekt 7" descr="En bild som visar text, tecken, clipart&#10;&#10;Automatiskt genererad beskrivning">
            <a:extLst>
              <a:ext uri="{FF2B5EF4-FFF2-40B4-BE49-F238E27FC236}">
                <a16:creationId xmlns:a16="http://schemas.microsoft.com/office/drawing/2014/main" id="{A1211CA9-4E97-404A-AE58-9D3E7A267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9" r="56329"/>
          <a:stretch>
            <a:fillRect/>
          </a:stretch>
        </p:blipFill>
        <p:spPr bwMode="auto">
          <a:xfrm>
            <a:off x="8612188" y="5957888"/>
            <a:ext cx="19034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B04E0061-D176-4642-A935-9330313D6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088" y="6084888"/>
            <a:ext cx="1466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6406365" y="5958474"/>
            <a:ext cx="2205186" cy="1522475"/>
          </a:xfrm>
        </p:spPr>
        <p:txBody>
          <a:bodyPr rtlCol="0">
            <a:normAutofit/>
          </a:bodyPr>
          <a:lstStyle/>
          <a:p>
            <a:pPr lvl="0"/>
            <a:endParaRPr lang="sv-SE" noProof="0"/>
          </a:p>
        </p:txBody>
      </p:sp>
    </p:spTree>
    <p:extLst>
      <p:ext uri="{BB962C8B-B14F-4D97-AF65-F5344CB8AC3E}">
        <p14:creationId xmlns:p14="http://schemas.microsoft.com/office/powerpoint/2010/main" val="42099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B9BB94D3-213E-4449-9D27-7FE96166C7C9}"/>
              </a:ext>
            </a:extLst>
          </p:cNvPr>
          <p:cNvSpPr/>
          <p:nvPr userDrawn="1"/>
        </p:nvSpPr>
        <p:spPr>
          <a:xfrm>
            <a:off x="6242756" y="0"/>
            <a:ext cx="4449057" cy="7559675"/>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4" name="Bildobjekt 5">
            <a:extLst>
              <a:ext uri="{FF2B5EF4-FFF2-40B4-BE49-F238E27FC236}">
                <a16:creationId xmlns:a16="http://schemas.microsoft.com/office/drawing/2014/main" id="{C7CEB53B-DFE3-2041-A218-3E9D5DCD7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 7">
            <a:extLst>
              <a:ext uri="{FF2B5EF4-FFF2-40B4-BE49-F238E27FC236}">
                <a16:creationId xmlns:a16="http://schemas.microsoft.com/office/drawing/2014/main" id="{05A86000-E69B-454E-9F38-E485E0E4C73D}"/>
              </a:ext>
            </a:extLst>
          </p:cNvPr>
          <p:cNvSpPr/>
          <p:nvPr userDrawn="1"/>
        </p:nvSpPr>
        <p:spPr>
          <a:xfrm>
            <a:off x="6681614" y="2027238"/>
            <a:ext cx="3589338" cy="3505200"/>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94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2B3BAFD-5303-D045-8C49-B7ABF38D4580}"/>
              </a:ext>
            </a:extLst>
          </p:cNvPr>
          <p:cNvSpPr/>
          <p:nvPr userDrawn="1"/>
        </p:nvSpPr>
        <p:spPr>
          <a:xfrm rot="5400000">
            <a:off x="3455988" y="323850"/>
            <a:ext cx="3779837" cy="10691813"/>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 name="Platshållare för datum 2">
            <a:extLst>
              <a:ext uri="{FF2B5EF4-FFF2-40B4-BE49-F238E27FC236}">
                <a16:creationId xmlns:a16="http://schemas.microsoft.com/office/drawing/2014/main" id="{0FC3DB81-7C49-A046-9A6B-E89196193C3C}"/>
              </a:ext>
            </a:extLst>
          </p:cNvPr>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32944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6842BB-F986-4F4B-BDFC-DB4B38D0B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1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33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9BE807-607B-DB46-902B-A4DE1C8AD8C1}"/>
              </a:ext>
            </a:extLst>
          </p:cNvPr>
          <p:cNvSpPr>
            <a:spLocks noGrp="1" noChangeArrowheads="1"/>
          </p:cNvSpPr>
          <p:nvPr>
            <p:ph type="title"/>
          </p:nvPr>
        </p:nvSpPr>
        <p:spPr bwMode="auto">
          <a:xfrm>
            <a:off x="735013" y="1165225"/>
            <a:ext cx="7729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mall för rubrikformat</a:t>
            </a:r>
            <a:endParaRPr lang="en-US" altLang="en-SE"/>
          </a:p>
        </p:txBody>
      </p:sp>
      <p:sp>
        <p:nvSpPr>
          <p:cNvPr id="1027" name="Text Placeholder 2">
            <a:extLst>
              <a:ext uri="{FF2B5EF4-FFF2-40B4-BE49-F238E27FC236}">
                <a16:creationId xmlns:a16="http://schemas.microsoft.com/office/drawing/2014/main" id="{060648BA-9ECA-D845-97C9-97015C9FED65}"/>
              </a:ext>
            </a:extLst>
          </p:cNvPr>
          <p:cNvSpPr>
            <a:spLocks noGrp="1" noChangeArrowheads="1"/>
          </p:cNvSpPr>
          <p:nvPr>
            <p:ph type="body" idx="1"/>
          </p:nvPr>
        </p:nvSpPr>
        <p:spPr bwMode="auto">
          <a:xfrm>
            <a:off x="735013" y="2012950"/>
            <a:ext cx="65230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Redigera format för bakgrundstext
Nivå två
Nivå tre
Nivå fyra
Nivå fem</a:t>
            </a:r>
            <a:endParaRPr lang="en-US" altLang="en-SE"/>
          </a:p>
        </p:txBody>
      </p:sp>
      <p:sp>
        <p:nvSpPr>
          <p:cNvPr id="4" name="Date Placeholder 3">
            <a:extLst>
              <a:ext uri="{FF2B5EF4-FFF2-40B4-BE49-F238E27FC236}">
                <a16:creationId xmlns:a16="http://schemas.microsoft.com/office/drawing/2014/main" id="{291D7A21-1CE3-4C4D-B33F-B0454CD81114}"/>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
        <p:nvSpPr>
          <p:cNvPr id="9" name="Platshållare för sidfot 8">
            <a:extLst>
              <a:ext uri="{FF2B5EF4-FFF2-40B4-BE49-F238E27FC236}">
                <a16:creationId xmlns:a16="http://schemas.microsoft.com/office/drawing/2014/main" id="{5437FCB2-6630-D143-B706-65DE79E639A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rtl="0" fontAlgn="base">
        <a:lnSpc>
          <a:spcPct val="90000"/>
        </a:lnSpc>
        <a:spcBef>
          <a:spcPct val="0"/>
        </a:spcBef>
        <a:spcAft>
          <a:spcPct val="0"/>
        </a:spcAft>
        <a:defRPr sz="3200" b="1" kern="1200">
          <a:solidFill>
            <a:schemeClr val="bg1"/>
          </a:solidFill>
          <a:latin typeface="+mj-lt"/>
          <a:ea typeface="+mj-ea"/>
          <a:cs typeface="+mj-cs"/>
        </a:defRPr>
      </a:lvl1pPr>
      <a:lvl2pPr algn="l" rtl="0" fontAlgn="base">
        <a:lnSpc>
          <a:spcPct val="90000"/>
        </a:lnSpc>
        <a:spcBef>
          <a:spcPct val="0"/>
        </a:spcBef>
        <a:spcAft>
          <a:spcPct val="0"/>
        </a:spcAft>
        <a:defRPr sz="3200" b="1">
          <a:solidFill>
            <a:schemeClr val="bg1"/>
          </a:solidFill>
          <a:latin typeface="Arial Black" panose="020B0604020202020204" pitchFamily="34" charset="0"/>
        </a:defRPr>
      </a:lvl2pPr>
      <a:lvl3pPr algn="l" rtl="0" fontAlgn="base">
        <a:lnSpc>
          <a:spcPct val="90000"/>
        </a:lnSpc>
        <a:spcBef>
          <a:spcPct val="0"/>
        </a:spcBef>
        <a:spcAft>
          <a:spcPct val="0"/>
        </a:spcAft>
        <a:defRPr sz="3200" b="1">
          <a:solidFill>
            <a:schemeClr val="bg1"/>
          </a:solidFill>
          <a:latin typeface="Arial Black" panose="020B0604020202020204" pitchFamily="34" charset="0"/>
        </a:defRPr>
      </a:lvl3pPr>
      <a:lvl4pPr algn="l" rtl="0" fontAlgn="base">
        <a:lnSpc>
          <a:spcPct val="90000"/>
        </a:lnSpc>
        <a:spcBef>
          <a:spcPct val="0"/>
        </a:spcBef>
        <a:spcAft>
          <a:spcPct val="0"/>
        </a:spcAft>
        <a:defRPr sz="3200" b="1">
          <a:solidFill>
            <a:schemeClr val="bg1"/>
          </a:solidFill>
          <a:latin typeface="Arial Black" panose="020B0604020202020204" pitchFamily="34" charset="0"/>
        </a:defRPr>
      </a:lvl4pPr>
      <a:lvl5pPr algn="l" rtl="0" fontAlgn="base">
        <a:lnSpc>
          <a:spcPct val="90000"/>
        </a:lnSpc>
        <a:spcBef>
          <a:spcPct val="0"/>
        </a:spcBef>
        <a:spcAft>
          <a:spcPct val="0"/>
        </a:spcAft>
        <a:defRPr sz="3200" b="1">
          <a:solidFill>
            <a:schemeClr val="bg1"/>
          </a:solidFill>
          <a:latin typeface="Arial Black"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Black"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Black"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Black"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Black"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12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hart" Target="../charts/chart20.xml"/><Relationship Id="rId6" Type="http://schemas.openxmlformats.org/officeDocument/2006/relationships/chart" Target="../charts/chart21.xml"/><Relationship Id="rId7" Type="http://schemas.openxmlformats.org/officeDocument/2006/relationships/chart" Target="../charts/char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23.xml"/><Relationship Id="rId4" Type="http://schemas.openxmlformats.org/officeDocument/2006/relationships/image" Target="../media/image8.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24.xml"/><Relationship Id="rId4" Type="http://schemas.openxmlformats.org/officeDocument/2006/relationships/image" Target="../media/image9.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25.xml"/><Relationship Id="rId4" Type="http://schemas.openxmlformats.org/officeDocument/2006/relationships/image" Target="../media/image8.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2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9.xml"/><Relationship Id="rId5" Type="http://schemas.openxmlformats.org/officeDocument/2006/relationships/slide" Target="slide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28.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chart" Target="../charts/char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chart" Target="../charts/char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36.xml"/><Relationship Id="rId4" Type="http://schemas.openxmlformats.org/officeDocument/2006/relationships/chart" Target="../charts/chart37.xml"/><Relationship Id="rId5" Type="http://schemas.openxmlformats.org/officeDocument/2006/relationships/chart" Target="../charts/chart38.xml"/><Relationship Id="rId6" Type="http://schemas.openxmlformats.org/officeDocument/2006/relationships/chart" Target="../charts/char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chart" Target="../charts/chart40.xml"/><Relationship Id="rId4" Type="http://schemas.openxmlformats.org/officeDocument/2006/relationships/chart" Target="../charts/chart41.xml"/><Relationship Id="rId5" Type="http://schemas.openxmlformats.org/officeDocument/2006/relationships/chart" Target="../charts/chart42.xml"/><Relationship Id="rId6" Type="http://schemas.openxmlformats.org/officeDocument/2006/relationships/chart" Target="../charts/char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chart" Target="../charts/chart47.xml"/><Relationship Id="rId6" Type="http://schemas.openxmlformats.org/officeDocument/2006/relationships/chart" Target="../charts/char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50.xml"/><Relationship Id="rId4" Type="http://schemas.openxmlformats.org/officeDocument/2006/relationships/chart" Target="../charts/chart51.xml"/><Relationship Id="rId5" Type="http://schemas.openxmlformats.org/officeDocument/2006/relationships/chart" Target="../charts/chart52.xml"/><Relationship Id="rId6" Type="http://schemas.openxmlformats.org/officeDocument/2006/relationships/chart" Target="../charts/chart5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chart" Target="../charts/chart54.xml"/><Relationship Id="rId4" Type="http://schemas.openxmlformats.org/officeDocument/2006/relationships/chart" Target="../charts/chart55.xml"/><Relationship Id="rId5" Type="http://schemas.openxmlformats.org/officeDocument/2006/relationships/chart" Target="../charts/char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chart" Target="../charts/chart57.xml"/><Relationship Id="rId4" Type="http://schemas.openxmlformats.org/officeDocument/2006/relationships/chart" Target="../charts/char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chart" Target="../charts/chart59.xml"/><Relationship Id="rId4" Type="http://schemas.openxmlformats.org/officeDocument/2006/relationships/chart" Target="../charts/chart60.xml"/><Relationship Id="rId5" Type="http://schemas.openxmlformats.org/officeDocument/2006/relationships/chart" Target="../charts/chart61.xml"/><Relationship Id="rId6" Type="http://schemas.openxmlformats.org/officeDocument/2006/relationships/chart" Target="../charts/chart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chart" Target="../charts/chart64.xml"/><Relationship Id="rId4" Type="http://schemas.openxmlformats.org/officeDocument/2006/relationships/chart" Target="../charts/chart65.xml"/><Relationship Id="rId5" Type="http://schemas.openxmlformats.org/officeDocument/2006/relationships/chart" Target="../charts/chart66.xml"/><Relationship Id="rId6" Type="http://schemas.openxmlformats.org/officeDocument/2006/relationships/chart" Target="../charts/char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chart" Target="../charts/char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chart" Target="../charts/chart69.xml"/><Relationship Id="rId4" Type="http://schemas.openxmlformats.org/officeDocument/2006/relationships/chart" Target="../charts/chart70.xml"/><Relationship Id="rId5" Type="http://schemas.openxmlformats.org/officeDocument/2006/relationships/chart" Target="../charts/chart71.xml"/><Relationship Id="rId6" Type="http://schemas.openxmlformats.org/officeDocument/2006/relationships/chart" Target="../charts/chart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chart" Target="../charts/chart80.xml"/><Relationship Id="rId4" Type="http://schemas.openxmlformats.org/officeDocument/2006/relationships/chart" Target="../charts/chart81.xml"/><Relationship Id="rId5" Type="http://schemas.openxmlformats.org/officeDocument/2006/relationships/chart" Target="../charts/chart8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83.xml"/><Relationship Id="rId4" Type="http://schemas.openxmlformats.org/officeDocument/2006/relationships/chart" Target="../charts/chart84.xml"/><Relationship Id="rId5" Type="http://schemas.openxmlformats.org/officeDocument/2006/relationships/chart" Target="../charts/chart85.xml"/><Relationship Id="rId6" Type="http://schemas.openxmlformats.org/officeDocument/2006/relationships/chart" Target="../charts/chart8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chart" Target="../charts/chart87.xml"/><Relationship Id="rId4" Type="http://schemas.openxmlformats.org/officeDocument/2006/relationships/chart" Target="../charts/chart88.xml"/><Relationship Id="rId5" Type="http://schemas.openxmlformats.org/officeDocument/2006/relationships/chart" Target="../charts/chart89.xml"/><Relationship Id="rId6" Type="http://schemas.openxmlformats.org/officeDocument/2006/relationships/chart" Target="../charts/chart9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chart" Target="../charts/chart92.xml"/><Relationship Id="rId4" Type="http://schemas.openxmlformats.org/officeDocument/2006/relationships/chart" Target="../charts/chart93.xml"/><Relationship Id="rId5" Type="http://schemas.openxmlformats.org/officeDocument/2006/relationships/chart" Target="../charts/chart94.xml"/><Relationship Id="rId6" Type="http://schemas.openxmlformats.org/officeDocument/2006/relationships/chart" Target="../charts/chart9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chart" Target="../charts/chart97.xml"/><Relationship Id="rId4" Type="http://schemas.openxmlformats.org/officeDocument/2006/relationships/chart" Target="../charts/chart98.xml"/><Relationship Id="rId5" Type="http://schemas.openxmlformats.org/officeDocument/2006/relationships/chart" Target="../charts/chart99.xml"/><Relationship Id="rId6" Type="http://schemas.openxmlformats.org/officeDocument/2006/relationships/chart" Target="../charts/chart10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chart" Target="../charts/chart101.xml"/><Relationship Id="rId4" Type="http://schemas.openxmlformats.org/officeDocument/2006/relationships/chart" Target="../charts/chart102.xml"/><Relationship Id="rId5" Type="http://schemas.openxmlformats.org/officeDocument/2006/relationships/chart" Target="../charts/chart10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chart" Target="../charts/chart104.xml"/><Relationship Id="rId4" Type="http://schemas.openxmlformats.org/officeDocument/2006/relationships/chart" Target="../charts/chart10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chart" Target="../charts/chart106.xml"/><Relationship Id="rId4" Type="http://schemas.openxmlformats.org/officeDocument/2006/relationships/chart" Target="../charts/chart107.xml"/><Relationship Id="rId5" Type="http://schemas.openxmlformats.org/officeDocument/2006/relationships/chart" Target="../charts/chart108.xml"/><Relationship Id="rId6" Type="http://schemas.openxmlformats.org/officeDocument/2006/relationships/chart" Target="../charts/chart10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chart" Target="../charts/chart111.xml"/><Relationship Id="rId4" Type="http://schemas.openxmlformats.org/officeDocument/2006/relationships/chart" Target="../charts/chart112.xml"/><Relationship Id="rId5" Type="http://schemas.openxmlformats.org/officeDocument/2006/relationships/chart" Target="../charts/chart113.xml"/><Relationship Id="rId6" Type="http://schemas.openxmlformats.org/officeDocument/2006/relationships/chart" Target="../charts/chart1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chart" Target="../charts/chart1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chart" Target="../charts/chart116.xml"/><Relationship Id="rId4" Type="http://schemas.openxmlformats.org/officeDocument/2006/relationships/chart" Target="../charts/chart117.xml"/><Relationship Id="rId5" Type="http://schemas.openxmlformats.org/officeDocument/2006/relationships/chart" Target="../charts/chart118.xml"/><Relationship Id="rId6" Type="http://schemas.openxmlformats.org/officeDocument/2006/relationships/chart" Target="../charts/chart1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chart" Target="../charts/chart127.xml"/><Relationship Id="rId4" Type="http://schemas.openxmlformats.org/officeDocument/2006/relationships/chart" Target="../charts/chart128.xml"/><Relationship Id="rId5" Type="http://schemas.openxmlformats.org/officeDocument/2006/relationships/chart" Target="../charts/chart1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chart" Target="../charts/chart130.xml"/><Relationship Id="rId4" Type="http://schemas.openxmlformats.org/officeDocument/2006/relationships/chart" Target="../charts/chart131.xml"/><Relationship Id="rId5" Type="http://schemas.openxmlformats.org/officeDocument/2006/relationships/chart" Target="../charts/chart132.xml"/><Relationship Id="rId6" Type="http://schemas.openxmlformats.org/officeDocument/2006/relationships/chart" Target="../charts/chart1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chart" Target="../charts/chart134.xml"/><Relationship Id="rId4" Type="http://schemas.openxmlformats.org/officeDocument/2006/relationships/chart" Target="../charts/chart135.xml"/><Relationship Id="rId5" Type="http://schemas.openxmlformats.org/officeDocument/2006/relationships/chart" Target="../charts/chart136.xml"/><Relationship Id="rId6" Type="http://schemas.openxmlformats.org/officeDocument/2006/relationships/chart" Target="../charts/chart1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chart" Target="../charts/chart139.xml"/><Relationship Id="rId4" Type="http://schemas.openxmlformats.org/officeDocument/2006/relationships/chart" Target="../charts/chart140.xml"/><Relationship Id="rId5" Type="http://schemas.openxmlformats.org/officeDocument/2006/relationships/chart" Target="../charts/chart141.xml"/><Relationship Id="rId6" Type="http://schemas.openxmlformats.org/officeDocument/2006/relationships/chart" Target="../charts/chart1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chart" Target="../charts/chart144.xml"/><Relationship Id="rId4" Type="http://schemas.openxmlformats.org/officeDocument/2006/relationships/chart" Target="../charts/chart145.xml"/><Relationship Id="rId5" Type="http://schemas.openxmlformats.org/officeDocument/2006/relationships/chart" Target="../charts/chart146.xml"/><Relationship Id="rId6" Type="http://schemas.openxmlformats.org/officeDocument/2006/relationships/chart" Target="../charts/chart14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chart" Target="../charts/chart148.xml"/><Relationship Id="rId4" Type="http://schemas.openxmlformats.org/officeDocument/2006/relationships/chart" Target="../charts/chart149.xml"/><Relationship Id="rId5" Type="http://schemas.openxmlformats.org/officeDocument/2006/relationships/chart" Target="../charts/chart15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chart" Target="../charts/chart151.xml"/><Relationship Id="rId4" Type="http://schemas.openxmlformats.org/officeDocument/2006/relationships/chart" Target="../charts/chart15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chart" Target="../charts/chart153.xml"/><Relationship Id="rId4" Type="http://schemas.openxmlformats.org/officeDocument/2006/relationships/chart" Target="../charts/chart154.xml"/><Relationship Id="rId5" Type="http://schemas.openxmlformats.org/officeDocument/2006/relationships/chart" Target="../charts/chart155.xml"/><Relationship Id="rId6" Type="http://schemas.openxmlformats.org/officeDocument/2006/relationships/chart" Target="../charts/chart15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chart" Target="../charts/chart158.xml"/><Relationship Id="rId4" Type="http://schemas.openxmlformats.org/officeDocument/2006/relationships/chart" Target="../charts/chart159.xml"/><Relationship Id="rId5" Type="http://schemas.openxmlformats.org/officeDocument/2006/relationships/chart" Target="../charts/chart160.xml"/><Relationship Id="rId6" Type="http://schemas.openxmlformats.org/officeDocument/2006/relationships/chart" Target="../charts/chart1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chart" Target="../charts/chart16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chart" Target="../charts/chart163.xml"/><Relationship Id="rId4" Type="http://schemas.openxmlformats.org/officeDocument/2006/relationships/chart" Target="../charts/chart164.xml"/><Relationship Id="rId5" Type="http://schemas.openxmlformats.org/officeDocument/2006/relationships/chart" Target="../charts/chart165.xml"/><Relationship Id="rId6" Type="http://schemas.openxmlformats.org/officeDocument/2006/relationships/chart" Target="../charts/chart1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9.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A7C9D905-7A04-3B4E-9A01-D0AAE5EC9445}"/>
              </a:ext>
            </a:extLst>
          </p:cNvPr>
          <p:cNvSpPr txBox="1"/>
          <p:nvPr/>
        </p:nvSpPr>
        <p:spPr>
          <a:xfrm>
            <a:off x="1134045" y="1273810"/>
            <a:ext cx="3692324" cy="984885"/>
          </a:xfrm>
          <a:prstGeom prst="rect">
            <a:avLst/>
          </a:prstGeom>
          <a:noFill/>
        </p:spPr>
        <p:txBody>
          <a:bodyPr>
            <a:spAutoFit/>
          </a:bodyPr>
          <a:lstStyle/>
          <a:p>
            <a:pPr algn="ctr" defTabSz="1042873" eaLnBrk="1" fontAlgn="auto" hangingPunct="1">
              <a:spcBef>
                <a:spcPts val="0"/>
              </a:spcBef>
              <a:spcAft>
                <a:spcPts val="0"/>
              </a:spcAft>
              <a:defRPr/>
            </a:pPr>
            <a:r>
              <a:rPr lang="sv-SE" sz="1400" dirty="0">
                <a:solidFill>
                  <a:schemeClr val="bg1"/>
                </a:solidFill>
                <a:cs typeface="Arial" panose="020B0604020202020204" pitchFamily="34" charset="0"/>
              </a:rPr>
              <a:t>Resultat från Våga Visa 2023</a:t>
            </a:r>
          </a:p>
          <a:p>
            <a:pPr algn="ctr" defTabSz="1042873" eaLnBrk="1" fontAlgn="auto" hangingPunct="1">
              <a:spcBef>
                <a:spcPts val="0"/>
              </a:spcBef>
              <a:spcAft>
                <a:spcPts val="0"/>
              </a:spcAft>
              <a:defRPr/>
            </a:pPr>
            <a:endParaRPr lang="sv-SE" sz="1400" dirty="0">
              <a:solidFill>
                <a:schemeClr val="bg1"/>
              </a:solidFill>
              <a:cs typeface="Arial" panose="020B0604020202020204" pitchFamily="34" charset="0"/>
            </a:endParaRPr>
          </a:p>
          <a:p>
            <a:pPr algn="ctr" defTabSz="1042873" eaLnBrk="1" fontAlgn="auto" hangingPunct="1">
              <a:spcBef>
                <a:spcPts val="0"/>
              </a:spcBef>
              <a:spcAft>
                <a:spcPts val="0"/>
              </a:spcAft>
              <a:defRPr/>
            </a:pPr>
            <a:r>
              <a:rPr lang="sv-SE" sz="1600" b="1" dirty="0">
                <a:solidFill>
                  <a:schemeClr val="bg1"/>
                </a:solidFill>
                <a:cs typeface="Arial" panose="020B0604020202020204" pitchFamily="34" charset="0"/>
              </a:rPr>
              <a:t>Årskurs 3</a:t>
            </a:r>
            <a:br>
              <a:rPr lang="sv-SE" sz="1400" b="1" dirty="0">
                <a:solidFill>
                  <a:schemeClr val="bg1"/>
                </a:solidFill>
                <a:highlight>
                  <a:srgbClr val="FF0000"/>
                </a:highlight>
                <a:cs typeface="Arial" panose="020B0604020202020204" pitchFamily="34" charset="0"/>
              </a:rPr>
            </a:br>
            <a:r>
              <a:rPr lang="sv-SE" sz="1400" b="1" dirty="0">
                <a:solidFill>
                  <a:schemeClr val="bg1"/>
                </a:solidFill>
                <a:cs typeface="Arial" panose="020B0604020202020204" pitchFamily="34" charset="0"/>
              </a:rPr>
              <a:t>Vårdnadshavare</a:t>
            </a:r>
          </a:p>
        </p:txBody>
      </p:sp>
      <p:sp>
        <p:nvSpPr>
          <p:cNvPr id="15" name="textruta 14">
            <a:extLst>
              <a:ext uri="{FF2B5EF4-FFF2-40B4-BE49-F238E27FC236}">
                <a16:creationId xmlns:a16="http://schemas.microsoft.com/office/drawing/2014/main" id="{CB459938-BF14-1248-BA28-A763B6EDC43F}"/>
              </a:ext>
            </a:extLst>
          </p:cNvPr>
          <p:cNvSpPr txBox="1"/>
          <p:nvPr/>
        </p:nvSpPr>
        <p:spPr>
          <a:xfrm>
            <a:off x="910207" y="2412365"/>
            <a:ext cx="4140000" cy="584200"/>
          </a:xfrm>
          <a:prstGeom prst="rect">
            <a:avLst/>
          </a:prstGeom>
          <a:noFill/>
        </p:spPr>
        <p:txBody>
          <a:bodyPr wrap="square">
            <a:spAutoFit/>
          </a:bodyPr>
          <a:lstStyle/>
          <a:p>
            <a:pPr algn="ctr" defTabSz="1042873" eaLnBrk="1" fontAlgn="auto" hangingPunct="1">
              <a:spcBef>
                <a:spcPts val="0"/>
              </a:spcBef>
              <a:spcAft>
                <a:spcPts val="0"/>
              </a:spcAft>
              <a:defRPr/>
            </a:pPr>
            <a:r>
              <a:rPr lang="sv-SE" sz="3200" b="1" dirty="0" err="1">
                <a:solidFill>
                  <a:srgbClr val="000000"/>
                </a:solidFill>
                <a:ea typeface="+mj-ea"/>
                <a:cs typeface="Arial" panose="020B0604020202020204" pitchFamily="34" charset="0"/>
              </a:rPr>
              <a:t>Ösbyskolan</a:t>
            </a:r>
            <a:endParaRPr lang="sv-SE" sz="2400" b="1" dirty="0">
              <a:cs typeface="Arial" panose="020B0604020202020204" pitchFamily="34" charset="0"/>
            </a:endParaRPr>
          </a:p>
        </p:txBody>
      </p:sp>
      <p:pic>
        <p:nvPicPr>
          <p:cNvPr id="16" name="Picture 15" descr="Danderyd.png"/>
          <p:cNvPicPr>
            <a:picLocks noChangeAspect="1"/>
          </p:cNvPicPr>
          <p:nvPr/>
        </p:nvPicPr>
        <p:blipFill>
          <a:blip r:embed="rId3"/>
          <a:stretch>
            <a:fillRect/>
          </a:stretch>
        </p:blipFill>
        <p:spPr>
          <a:xfrm>
            <a:off x="294436" y="6206032"/>
            <a:ext cx="2540000" cy="762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D80888C8-69C7-B243-BB3B-444CA76A7AF8}"/>
              </a:ext>
            </a:extLst>
          </p:cNvPr>
          <p:cNvSpPr/>
          <p:nvPr/>
        </p:nvSpPr>
        <p:spPr>
          <a:xfrm>
            <a:off x="-614363"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2" name="textruta 1">
            <a:extLst>
              <a:ext uri="{FF2B5EF4-FFF2-40B4-BE49-F238E27FC236}">
                <a16:creationId xmlns:a16="http://schemas.microsoft.com/office/drawing/2014/main" id="{4CD2B345-E5B1-8C43-B008-C0CD066AA4B1}"/>
              </a:ext>
            </a:extLst>
          </p:cNvPr>
          <p:cNvSpPr txBox="1"/>
          <p:nvPr/>
        </p:nvSpPr>
        <p:spPr>
          <a:xfrm>
            <a:off x="437632" y="4035144"/>
            <a:ext cx="3794760" cy="276999"/>
          </a:xfrm>
          <a:prstGeom prst="rect">
            <a:avLst/>
          </a:prstGeom>
          <a:noFill/>
        </p:spPr>
        <p:txBody>
          <a:bodyPr wrap="square" rtlCol="0">
            <a:spAutoFit/>
          </a:bodyPr>
          <a:lstStyle/>
          <a:p>
            <a:r>
              <a:rPr lang="sv-SE" sz="1200" dirty="0">
                <a:solidFill>
                  <a:schemeClr val="bg1"/>
                </a:solidFill>
                <a:latin typeface="+mj-lt"/>
              </a:rPr>
              <a:t>Nöjdhetsindex över tid – </a:t>
            </a:r>
            <a:r>
              <a:rPr lang="sv-SE" sz="1200" dirty="0" err="1">
                <a:solidFill>
                  <a:schemeClr val="bg1"/>
                </a:solidFill>
                <a:latin typeface="+mj-lt"/>
              </a:rPr>
              <a:t>Ösbyskolan</a:t>
            </a:r>
            <a:endParaRPr lang="sv-SE" sz="1200" dirty="0">
              <a:solidFill>
                <a:schemeClr val="bg1"/>
              </a:solidFill>
              <a:latin typeface="+mj-lt"/>
            </a:endParaRPr>
          </a:p>
        </p:txBody>
      </p:sp>
      <p:sp>
        <p:nvSpPr>
          <p:cNvPr id="3" name="textruta 2">
            <a:extLst>
              <a:ext uri="{FF2B5EF4-FFF2-40B4-BE49-F238E27FC236}">
                <a16:creationId xmlns:a16="http://schemas.microsoft.com/office/drawing/2014/main" id="{12A8727E-AE83-9D40-BF33-ED03E6190170}"/>
              </a:ext>
            </a:extLst>
          </p:cNvPr>
          <p:cNvSpPr txBox="1"/>
          <p:nvPr/>
        </p:nvSpPr>
        <p:spPr>
          <a:xfrm>
            <a:off x="6393700" y="4035144"/>
            <a:ext cx="3794760" cy="276999"/>
          </a:xfrm>
          <a:prstGeom prst="rect">
            <a:avLst/>
          </a:prstGeom>
          <a:noFill/>
        </p:spPr>
        <p:txBody>
          <a:bodyPr wrap="square" rtlCol="0">
            <a:spAutoFit/>
          </a:bodyPr>
          <a:lstStyle/>
          <a:p>
            <a:r>
              <a:rPr lang="sv-SE" sz="1200" dirty="0">
                <a:solidFill>
                  <a:schemeClr val="bg1"/>
                </a:solidFill>
                <a:latin typeface="+mj-lt"/>
              </a:rPr>
              <a:t>Nöjdhetsindex per klass - åk 3</a:t>
            </a:r>
          </a:p>
        </p:txBody>
      </p:sp>
      <p:sp>
        <p:nvSpPr>
          <p:cNvPr id="7" name="textruta 6">
            <a:extLst>
              <a:ext uri="{FF2B5EF4-FFF2-40B4-BE49-F238E27FC236}">
                <a16:creationId xmlns:a16="http://schemas.microsoft.com/office/drawing/2014/main" id="{2437FC26-449C-B844-9801-C4A8AA95E683}"/>
              </a:ext>
            </a:extLst>
          </p:cNvPr>
          <p:cNvSpPr txBox="1"/>
          <p:nvPr/>
        </p:nvSpPr>
        <p:spPr>
          <a:xfrm>
            <a:off x="437632" y="536031"/>
            <a:ext cx="4714880" cy="276999"/>
          </a:xfrm>
          <a:prstGeom prst="rect">
            <a:avLst/>
          </a:prstGeom>
          <a:noFill/>
        </p:spPr>
        <p:txBody>
          <a:bodyPr wrap="square" rtlCol="0">
            <a:spAutoFit/>
          </a:bodyPr>
          <a:lstStyle/>
          <a:p>
            <a:r>
              <a:rPr lang="sv-SE" sz="1200" dirty="0">
                <a:solidFill>
                  <a:schemeClr val="bg1"/>
                </a:solidFill>
                <a:latin typeface="+mj-lt"/>
              </a:rPr>
              <a:t>Årets Nöjdhetsindex</a:t>
            </a:r>
          </a:p>
        </p:txBody>
      </p:sp>
      <p:sp>
        <p:nvSpPr>
          <p:cNvPr id="9" name="textruta 8">
            <a:extLst>
              <a:ext uri="{FF2B5EF4-FFF2-40B4-BE49-F238E27FC236}">
                <a16:creationId xmlns:a16="http://schemas.microsoft.com/office/drawing/2014/main" id="{B461030D-AECF-CB44-B8B5-45A5B3167621}"/>
              </a:ext>
            </a:extLst>
          </p:cNvPr>
          <p:cNvSpPr txBox="1"/>
          <p:nvPr/>
        </p:nvSpPr>
        <p:spPr>
          <a:xfrm>
            <a:off x="437632" y="923320"/>
            <a:ext cx="3623310" cy="2123658"/>
          </a:xfrm>
          <a:prstGeom prst="rect">
            <a:avLst/>
          </a:prstGeom>
          <a:noFill/>
        </p:spPr>
        <p:txBody>
          <a:bodyPr wrap="square" numCol="1" spcCol="360000" rtlCol="0">
            <a:spAutoFit/>
          </a:bodyPr>
          <a:lstStyle/>
          <a:p>
            <a:r>
              <a:rPr lang="sv-SE" sz="1200" dirty="0">
                <a:solidFill>
                  <a:schemeClr val="bg1"/>
                </a:solidFill>
                <a:latin typeface="+mn-lt"/>
              </a:rPr>
              <a:t>I denna del redovisas en sammanfattning av Nöjdhetsindex (NI) som är ett medelvärde som som fångar upp den övergripande nöjdheten med enheten. Indexet består av dessa två frågor:</a:t>
            </a:r>
          </a:p>
          <a:p>
            <a:endParaRPr lang="sv-SE" sz="1200" dirty="0">
              <a:solidFill>
                <a:schemeClr val="bg1"/>
              </a:solidFill>
              <a:latin typeface="+mn-lt"/>
            </a:endParaRPr>
          </a:p>
          <a:p>
            <a:r>
              <a:rPr lang="sv-SE" sz="1200" dirty="0">
                <a:solidFill>
                  <a:schemeClr val="bg1"/>
                </a:solidFill>
                <a:latin typeface="+mn-lt"/>
              </a:rPr>
              <a:t>• Andel nöjda med enheten</a:t>
            </a:r>
          </a:p>
          <a:p>
            <a:r>
              <a:rPr lang="sv-SE" sz="1200" dirty="0">
                <a:solidFill>
                  <a:schemeClr val="bg1"/>
                </a:solidFill>
                <a:latin typeface="+mn-lt"/>
              </a:rPr>
              <a:t>• Andel som kan rekommendera enheten till andra</a:t>
            </a:r>
          </a:p>
          <a:p>
            <a:endParaRPr lang="sv-SE" sz="1200" dirty="0">
              <a:solidFill>
                <a:schemeClr val="bg1"/>
              </a:solidFill>
              <a:latin typeface="+mn-lt"/>
            </a:endParaRPr>
          </a:p>
          <a:p>
            <a:endParaRPr lang="sv-SE" sz="1200" dirty="0">
              <a:solidFill>
                <a:schemeClr val="bg1"/>
              </a:solidFill>
              <a:latin typeface="+mn-lt"/>
            </a:endParaRPr>
          </a:p>
          <a:p>
            <a:r>
              <a:rPr lang="sv-SE" sz="1200" dirty="0">
                <a:solidFill>
                  <a:schemeClr val="bg1"/>
                </a:solidFill>
                <a:latin typeface="+mn-lt"/>
              </a:rPr>
              <a:t>Nöjdhetsindex har inte förändrats nämnvärt från år 2022 till år 2023. </a:t>
            </a:r>
            <a:br>
              <a:rPr lang="sv-SE" sz="1200" dirty="0">
                <a:solidFill>
                  <a:schemeClr val="bg1"/>
                </a:solidFill>
                <a:latin typeface="+mn-lt"/>
              </a:rPr>
            </a:br>
            <a:r>
              <a:rPr lang="sv-SE" sz="1200" dirty="0">
                <a:solidFill>
                  <a:schemeClr val="bg1"/>
                </a:solidFill>
                <a:latin typeface="+mn-lt"/>
              </a:rPr>
              <a:t/>
            </a:r>
          </a:p>
        </p:txBody>
      </p:sp>
      <p:pic>
        <p:nvPicPr>
          <p:cNvPr id="10" name="Bildobjekt 9">
            <a:extLst>
              <a:ext uri="{FF2B5EF4-FFF2-40B4-BE49-F238E27FC236}">
                <a16:creationId xmlns:a16="http://schemas.microsoft.com/office/drawing/2014/main" id="{86B836AA-7CA1-5F4D-BE77-9732E363041E}"/>
              </a:ext>
            </a:extLst>
          </p:cNvPr>
          <p:cNvPicPr>
            <a:picLocks noChangeAspect="1"/>
          </p:cNvPicPr>
          <p:nvPr/>
        </p:nvPicPr>
        <p:blipFill>
          <a:blip r:embed="rId3"/>
          <a:stretch>
            <a:fillRect/>
          </a:stretch>
        </p:blipFill>
        <p:spPr>
          <a:xfrm>
            <a:off x="4232392" y="697793"/>
            <a:ext cx="1656903" cy="1468142"/>
          </a:xfrm>
          <a:prstGeom prst="rect">
            <a:avLst/>
          </a:prstGeom>
        </p:spPr>
      </p:pic>
      <p:pic>
        <p:nvPicPr>
          <p:cNvPr id="12" name="Bildobjekt 11">
            <a:extLst>
              <a:ext uri="{FF2B5EF4-FFF2-40B4-BE49-F238E27FC236}">
                <a16:creationId xmlns:a16="http://schemas.microsoft.com/office/drawing/2014/main" id="{DD11FFBB-5226-6A44-9D2A-F82AA795F8E8}"/>
              </a:ext>
            </a:extLst>
          </p:cNvPr>
          <p:cNvPicPr>
            <a:picLocks noChangeAspect="1"/>
          </p:cNvPicPr>
          <p:nvPr/>
        </p:nvPicPr>
        <p:blipFill>
          <a:blip r:embed="rId4"/>
          <a:stretch>
            <a:fillRect/>
          </a:stretch>
        </p:blipFill>
        <p:spPr>
          <a:xfrm>
            <a:off x="4728519" y="1160497"/>
            <a:ext cx="899645" cy="577530"/>
          </a:xfrm>
          <a:prstGeom prst="rect">
            <a:avLst/>
          </a:prstGeom>
        </p:spPr>
      </p:pic>
      <p:sp>
        <p:nvSpPr>
          <p:cNvPr id="13" name="textruta 12">
            <a:extLst>
              <a:ext uri="{FF2B5EF4-FFF2-40B4-BE49-F238E27FC236}">
                <a16:creationId xmlns:a16="http://schemas.microsoft.com/office/drawing/2014/main" id="{B50E0AFF-FD73-2F45-A355-A382A8A789F0}"/>
              </a:ext>
            </a:extLst>
          </p:cNvPr>
          <p:cNvSpPr txBox="1"/>
          <p:nvPr/>
        </p:nvSpPr>
        <p:spPr>
          <a:xfrm>
            <a:off x="4474467" y="1143099"/>
            <a:ext cx="1407747" cy="893450"/>
          </a:xfrm>
          <a:prstGeom prst="rect">
            <a:avLst/>
          </a:prstGeom>
          <a:noFill/>
        </p:spPr>
        <p:txBody>
          <a:bodyPr wrap="square" rtlCol="0">
            <a:spAutoFit/>
          </a:bodyPr>
          <a:lstStyle/>
          <a:p>
            <a:pPr algn="ctr"/>
            <a:r>
              <a:rPr lang="sv-SE" sz="1100" b="1" dirty="0">
                <a:solidFill>
                  <a:schemeClr val="bg1"/>
                </a:solidFill>
                <a:latin typeface="+mn-lt"/>
              </a:rPr>
              <a:t>Årets NI är</a:t>
            </a:r>
          </a:p>
          <a:p>
            <a:pPr algn="ctr"/>
            <a:r>
              <a:rPr lang="sv-SE" b="1" dirty="0">
                <a:solidFill>
                  <a:schemeClr val="bg1"/>
                </a:solidFill>
                <a:latin typeface="+mn-lt"/>
              </a:rPr>
              <a:t>3,86</a:t>
            </a:r>
            <a:endParaRPr lang="sv-SE" sz="1400" b="1" dirty="0">
              <a:solidFill>
                <a:schemeClr val="bg1"/>
              </a:solidFill>
              <a:latin typeface="+mn-lt"/>
            </a:endParaRPr>
          </a:p>
        </p:txBody>
      </p:sp>
      <p:sp>
        <p:nvSpPr>
          <p:cNvPr id="14" name="textruta 13">
            <a:extLst>
              <a:ext uri="{FF2B5EF4-FFF2-40B4-BE49-F238E27FC236}">
                <a16:creationId xmlns:a16="http://schemas.microsoft.com/office/drawing/2014/main" id="{856B7671-E881-1641-9AE6-E67E8D40965D}"/>
              </a:ext>
            </a:extLst>
          </p:cNvPr>
          <p:cNvSpPr txBox="1"/>
          <p:nvPr/>
        </p:nvSpPr>
        <p:spPr>
          <a:xfrm>
            <a:off x="6393700" y="1092444"/>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5" name="textruta 14">
            <a:extLst>
              <a:ext uri="{FF2B5EF4-FFF2-40B4-BE49-F238E27FC236}">
                <a16:creationId xmlns:a16="http://schemas.microsoft.com/office/drawing/2014/main" id="{6422D3A0-E459-7743-A809-96C135DDEB35}"/>
              </a:ext>
            </a:extLst>
          </p:cNvPr>
          <p:cNvSpPr txBox="1"/>
          <p:nvPr/>
        </p:nvSpPr>
        <p:spPr>
          <a:xfrm>
            <a:off x="437632" y="5423037"/>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7" name="Rektangel med rundade hörn 16">
            <a:extLst>
              <a:ext uri="{FF2B5EF4-FFF2-40B4-BE49-F238E27FC236}">
                <a16:creationId xmlns:a16="http://schemas.microsoft.com/office/drawing/2014/main" id="{3470DED8-3BFA-9440-B01E-F4B2CE18EC40}"/>
              </a:ext>
            </a:extLst>
          </p:cNvPr>
          <p:cNvSpPr/>
          <p:nvPr/>
        </p:nvSpPr>
        <p:spPr>
          <a:xfrm>
            <a:off x="5893515"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aphicFrame>
        <p:nvGraphicFramePr>
          <p:cNvPr id="21" name="Diagram 20"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1F38B714-D0D9-804D-92F8-1541515F3B6D}"/>
              </a:ext>
            </a:extLst>
          </p:cNvPr>
          <p:cNvGraphicFramePr/>
          <p:nvPr>
            <p:extLst>
              <p:ext uri="{D42A27DB-BD31-4B8C-83A1-F6EECF244321}">
                <p14:modId xmlns:p14="http://schemas.microsoft.com/office/powerpoint/2010/main" val="2611593180"/>
              </p:ext>
            </p:extLst>
          </p:nvPr>
        </p:nvGraphicFramePr>
        <p:xfrm>
          <a:off x="6075090" y="4454206"/>
          <a:ext cx="4324658" cy="2860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A6857E36-690B-D649-B83C-2CA6F40BFD3A}"/>
              </a:ext>
            </a:extLst>
          </p:cNvPr>
          <p:cNvGraphicFramePr/>
          <p:nvPr/>
        </p:nvGraphicFramePr>
        <p:xfrm>
          <a:off x="523357" y="4805714"/>
          <a:ext cx="3623310" cy="215797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15">
            <a:extLst>
              <a:ext uri="{FF2B5EF4-FFF2-40B4-BE49-F238E27FC236}">
                <a16:creationId xmlns:a16="http://schemas.microsoft.com/office/drawing/2014/main" id="{90BC435E-315E-454B-A477-26F7900BDA5E}"/>
              </a:ext>
            </a:extLst>
          </p:cNvPr>
          <p:cNvSpPr txBox="1"/>
          <p:nvPr/>
        </p:nvSpPr>
        <p:spPr>
          <a:xfrm>
            <a:off x="6393699" y="5700036"/>
            <a:ext cx="2940361" cy="276999"/>
          </a:xfrm>
          <a:prstGeom prst="rect">
            <a:avLst/>
          </a:prstGeom>
          <a:noFill/>
        </p:spPr>
        <p:txBody>
          <a:bodyPr wrap="square" rtlCol="0">
            <a:spAutoFit/>
          </a:bodyPr>
          <a:lstStyle/>
          <a:p>
            <a:r>
              <a:rPr lang="sv-SE" sz="1200" i="1" dirty="0">
                <a:solidFill>
                  <a:schemeClr val="bg1"/>
                </a:solidFill>
                <a:latin typeface="+mn-lt"/>
              </a:rPr>
              <a:t/>
            </a:r>
          </a:p>
        </p:txBody>
      </p:sp>
      <p:graphicFrame>
        <p:nvGraphicFramePr>
          <p:cNvPr id="18" name="Diagram 17"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8F9BA47-F087-4E42-B280-81FF19B7E0CA}"/>
              </a:ext>
            </a:extLst>
          </p:cNvPr>
          <p:cNvGraphicFramePr/>
          <p:nvPr/>
        </p:nvGraphicFramePr>
        <p:xfrm>
          <a:off x="6393699" y="1369443"/>
          <a:ext cx="3623310" cy="1731858"/>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ruta 7">
            <a:extLst>
              <a:ext uri="{FF2B5EF4-FFF2-40B4-BE49-F238E27FC236}">
                <a16:creationId xmlns:a16="http://schemas.microsoft.com/office/drawing/2014/main" id="{A30AD2BF-3234-5346-9D4D-A51E2CF9EC96}"/>
              </a:ext>
            </a:extLst>
          </p:cNvPr>
          <p:cNvSpPr txBox="1"/>
          <p:nvPr/>
        </p:nvSpPr>
        <p:spPr>
          <a:xfrm>
            <a:off x="5628164" y="536031"/>
            <a:ext cx="4771584" cy="276999"/>
          </a:xfrm>
          <a:prstGeom prst="rect">
            <a:avLst/>
          </a:prstGeom>
          <a:noFill/>
        </p:spPr>
        <p:txBody>
          <a:bodyPr wrap="square" rtlCol="0">
            <a:spAutoFit/>
          </a:bodyPr>
          <a:lstStyle/>
          <a:p>
            <a:r>
              <a:rPr lang="sv-SE" sz="1200" dirty="0">
                <a:solidFill>
                  <a:schemeClr val="bg1"/>
                </a:solidFill>
                <a:latin typeface="+mj-lt"/>
              </a:rPr>
              <a:t>Nöjdhetsindex per kön – </a:t>
            </a:r>
            <a:r>
              <a:rPr lang="sv-SE" sz="1200" dirty="0" err="1">
                <a:solidFill>
                  <a:schemeClr val="bg1"/>
                </a:solidFill>
                <a:latin typeface="+mj-lt"/>
              </a:rPr>
              <a:t>Ösbyskolan</a:t>
            </a:r>
            <a:endParaRPr lang="sv-SE" sz="1200" dirty="0">
              <a:solidFill>
                <a:schemeClr val="bg1"/>
              </a:solidFill>
              <a:latin typeface="+mj-lt"/>
            </a:endParaRPr>
          </a:p>
        </p:txBody>
      </p:sp>
    </p:spTree>
    <p:extLst>
      <p:ext uri="{BB962C8B-B14F-4D97-AF65-F5344CB8AC3E}">
        <p14:creationId xmlns:p14="http://schemas.microsoft.com/office/powerpoint/2010/main" val="290596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2BF8B2-1B0A-9C42-AE61-AE9340084752}"/>
              </a:ext>
            </a:extLst>
          </p:cNvPr>
          <p:cNvSpPr txBox="1"/>
          <p:nvPr/>
        </p:nvSpPr>
        <p:spPr>
          <a:xfrm>
            <a:off x="442952" y="355728"/>
            <a:ext cx="8720057" cy="461665"/>
          </a:xfrm>
          <a:prstGeom prst="rect">
            <a:avLst/>
          </a:prstGeom>
          <a:noFill/>
        </p:spPr>
        <p:txBody>
          <a:bodyPr wrap="square" numCol="1" spcCol="360000" rtlCol="0">
            <a:spAutoFit/>
          </a:bodyPr>
          <a:lstStyle/>
          <a:p>
            <a:r>
              <a:rPr lang="sv-SE" sz="1200" dirty="0">
                <a:solidFill>
                  <a:schemeClr val="bg1"/>
                </a:solidFill>
                <a:latin typeface="+mn-lt"/>
              </a:rPr>
              <a:t>På denna sida och följande redovisas resultatet på alla enskilda frågor för </a:t>
            </a:r>
            <a:r>
              <a:rPr lang="sv-SE" sz="1200" dirty="0" err="1">
                <a:solidFill>
                  <a:schemeClr val="bg1"/>
                </a:solidFill>
                <a:latin typeface="+mn-lt"/>
              </a:rPr>
              <a:t>Ösbyskolan</a:t>
            </a:r>
            <a:r>
              <a:rPr lang="sv-SE" sz="1200" dirty="0">
                <a:solidFill>
                  <a:schemeClr val="bg1"/>
                </a:solidFill>
                <a:latin typeface="+mn-lt"/>
              </a:rPr>
              <a:t>. Resultatet visas för de fem senaste åren (om data finns). Resultatet visas som medelvärden på en skala 1-4 där 4 är det högsta värdet.</a:t>
            </a:r>
          </a:p>
        </p:txBody>
      </p:sp>
      <p:sp>
        <p:nvSpPr>
          <p:cNvPr id="3" name="textruta 2">
            <a:extLst>
              <a:ext uri="{FF2B5EF4-FFF2-40B4-BE49-F238E27FC236}">
                <a16:creationId xmlns:a16="http://schemas.microsoft.com/office/drawing/2014/main" id="{79FA7FA5-88FF-C241-9BD2-29A7F0E1D1FD}"/>
              </a:ext>
            </a:extLst>
          </p:cNvPr>
          <p:cNvSpPr txBox="1"/>
          <p:nvPr/>
        </p:nvSpPr>
        <p:spPr>
          <a:xfrm>
            <a:off x="442952" y="1094601"/>
            <a:ext cx="6296176" cy="276999"/>
          </a:xfrm>
          <a:prstGeom prst="rect">
            <a:avLst/>
          </a:prstGeom>
          <a:noFill/>
        </p:spPr>
        <p:txBody>
          <a:bodyPr wrap="square" rtlCol="0">
            <a:spAutoFit/>
          </a:bodyPr>
          <a:lstStyle/>
          <a:p>
            <a:r>
              <a:rPr lang="sv-SE" sz="1200" dirty="0">
                <a:solidFill>
                  <a:schemeClr val="bg1"/>
                </a:solidFill>
                <a:latin typeface="+mj-lt"/>
                <a:cs typeface="Arial" panose="020B0604020202020204" pitchFamily="34" charset="0"/>
              </a:rPr>
              <a:t>3.3 Alla målområden samt enskilda frågor – jämförelse över tid</a:t>
            </a:r>
          </a:p>
        </p:txBody>
      </p:sp>
      <p:sp>
        <p:nvSpPr>
          <p:cNvPr id="5" name="textruta 4">
            <a:extLst>
              <a:ext uri="{FF2B5EF4-FFF2-40B4-BE49-F238E27FC236}">
                <a16:creationId xmlns:a16="http://schemas.microsoft.com/office/drawing/2014/main" id="{EA52364F-AA53-2F44-B8C5-C031996CA19B}"/>
              </a:ext>
            </a:extLst>
          </p:cNvPr>
          <p:cNvSpPr txBox="1"/>
          <p:nvPr/>
        </p:nvSpPr>
        <p:spPr>
          <a:xfrm>
            <a:off x="442952" y="1337348"/>
            <a:ext cx="4531479" cy="276999"/>
          </a:xfrm>
          <a:prstGeom prst="rect">
            <a:avLst/>
          </a:prstGeom>
          <a:noFill/>
        </p:spPr>
        <p:txBody>
          <a:bodyPr wrap="square" rtlCol="0">
            <a:spAutoFit/>
          </a:bodyPr>
          <a:lstStyle/>
          <a:p>
            <a:r>
              <a:rPr lang="sv-SE" sz="1200" dirty="0" err="1">
                <a:solidFill>
                  <a:schemeClr val="bg1"/>
                </a:solidFill>
                <a:latin typeface="+mj-lt"/>
              </a:rPr>
              <a:t>Ösbyskolan</a:t>
            </a:r>
            <a:endParaRPr lang="sv-SE" sz="1200" dirty="0">
              <a:solidFill>
                <a:schemeClr val="bg1"/>
              </a:solidFill>
              <a:latin typeface="+mj-lt"/>
            </a:endParaRPr>
          </a:p>
        </p:txBody>
      </p:sp>
      <p:sp>
        <p:nvSpPr>
          <p:cNvPr id="8" name="textruta 7">
            <a:extLst>
              <a:ext uri="{FF2B5EF4-FFF2-40B4-BE49-F238E27FC236}">
                <a16:creationId xmlns:a16="http://schemas.microsoft.com/office/drawing/2014/main" id="{08DBD011-E1B4-6643-ABA5-F6017305CB8E}"/>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E8B3ED4C-1293-DB4F-A1D4-D41C0030D141}"/>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1" name="Rak pil 10">
            <a:extLst>
              <a:ext uri="{FF2B5EF4-FFF2-40B4-BE49-F238E27FC236}">
                <a16:creationId xmlns:a16="http://schemas.microsoft.com/office/drawing/2014/main" id="{355F1DDC-D683-064B-A26A-2767C0430B3A}"/>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Ellips 11">
            <a:extLst>
              <a:ext uri="{FF2B5EF4-FFF2-40B4-BE49-F238E27FC236}">
                <a16:creationId xmlns:a16="http://schemas.microsoft.com/office/drawing/2014/main" id="{075A7A0D-CE2A-3243-BED0-F08B1B256295}"/>
              </a:ext>
            </a:extLst>
          </p:cNvPr>
          <p:cNvSpPr/>
          <p:nvPr/>
        </p:nvSpPr>
        <p:spPr>
          <a:xfrm>
            <a:off x="8976917" y="1939779"/>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3636857"/>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3895160"/>
            <a:ext cx="1229968" cy="724173"/>
          </a:xfrm>
          <a:prstGeom prst="rect">
            <a:avLst/>
          </a:prstGeom>
          <a:noFill/>
        </p:spPr>
        <p:txBody>
          <a:bodyPr wrap="square" rtlCol="0">
            <a:spAutoFit/>
          </a:bodyPr>
          <a:lstStyle/>
          <a:p>
            <a:pPr algn="ctr"/>
            <a:r>
              <a:rPr lang="sv-SE" b="1" dirty="0">
                <a:latin typeface="+mj-lt"/>
              </a:rPr>
              <a:t>3,80</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90187"/>
            <a:ext cx="1229968" cy="707886"/>
          </a:xfrm>
          <a:prstGeom prst="rect">
            <a:avLst/>
          </a:prstGeom>
          <a:noFill/>
        </p:spPr>
        <p:txBody>
          <a:bodyPr wrap="square" rtlCol="0">
            <a:spAutoFit/>
          </a:bodyPr>
          <a:lstStyle/>
          <a:p>
            <a:pPr algn="ctr"/>
            <a:r>
              <a:rPr lang="sv-SE" b="1" dirty="0">
                <a:latin typeface="+mj-lt"/>
              </a:rPr>
              <a:t>3,91</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313121028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med rundade hörn 21">
            <a:extLst>
              <a:ext uri="{FF2B5EF4-FFF2-40B4-BE49-F238E27FC236}">
                <a16:creationId xmlns:a16="http://schemas.microsoft.com/office/drawing/2014/main" id="{190C2A4F-31BE-A14D-9D41-9808597F5648}"/>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2483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pic>
        <p:nvPicPr>
          <p:cNvPr id="6" name="Bildobjekt 5">
            <a:extLst>
              <a:ext uri="{FF2B5EF4-FFF2-40B4-BE49-F238E27FC236}">
                <a16:creationId xmlns:a16="http://schemas.microsoft.com/office/drawing/2014/main" id="{42A07818-9B31-1083-35DC-B183413A2870}"/>
              </a:ext>
            </a:extLst>
          </p:cNvPr>
          <p:cNvPicPr>
            <a:picLocks noChangeAspect="1"/>
          </p:cNvPicPr>
          <p:nvPr/>
        </p:nvPicPr>
        <p:blipFill>
          <a:blip r:embed="rId4"/>
          <a:stretch>
            <a:fillRect/>
          </a:stretch>
        </p:blipFill>
        <p:spPr>
          <a:xfrm>
            <a:off x="7784904" y="1939266"/>
            <a:ext cx="545583" cy="1186050"/>
          </a:xfrm>
          <a:prstGeom prst="rect">
            <a:avLst/>
          </a:prstGeom>
        </p:spPr>
      </p:pic>
      <p:pic>
        <p:nvPicPr>
          <p:cNvPr id="10" name="Bildobjekt 9">
            <a:extLst>
              <a:ext uri="{FF2B5EF4-FFF2-40B4-BE49-F238E27FC236}">
                <a16:creationId xmlns:a16="http://schemas.microsoft.com/office/drawing/2014/main" id="{D0ACAF64-DF69-93EA-0B8B-CD04AFA8C72B}"/>
              </a:ext>
            </a:extLst>
          </p:cNvPr>
          <p:cNvPicPr>
            <a:picLocks noChangeAspect="1"/>
          </p:cNvPicPr>
          <p:nvPr/>
        </p:nvPicPr>
        <p:blipFill>
          <a:blip r:embed="rId5"/>
          <a:stretch>
            <a:fillRect/>
          </a:stretch>
        </p:blipFill>
        <p:spPr>
          <a:xfrm>
            <a:off x="7784903" y="3636857"/>
            <a:ext cx="545583" cy="1186051"/>
          </a:xfrm>
          <a:prstGeom prst="rect">
            <a:avLst/>
          </a:prstGeom>
        </p:spPr>
      </p:pic>
    </p:spTree>
    <p:extLst>
      <p:ext uri="{BB962C8B-B14F-4D97-AF65-F5344CB8AC3E}">
        <p14:creationId xmlns:p14="http://schemas.microsoft.com/office/powerpoint/2010/main" val="421696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075A7A0D-CE2A-3243-BED0-F08B1B256295}"/>
              </a:ext>
            </a:extLst>
          </p:cNvPr>
          <p:cNvSpPr/>
          <p:nvPr/>
        </p:nvSpPr>
        <p:spPr>
          <a:xfrm>
            <a:off x="8976917" y="1930092"/>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4246578"/>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4504881"/>
            <a:ext cx="1229968" cy="724173"/>
          </a:xfrm>
          <a:prstGeom prst="rect">
            <a:avLst/>
          </a:prstGeom>
          <a:noFill/>
        </p:spPr>
        <p:txBody>
          <a:bodyPr wrap="square" rtlCol="0">
            <a:spAutoFit/>
          </a:bodyPr>
          <a:lstStyle/>
          <a:p>
            <a:pPr algn="ctr"/>
            <a:r>
              <a:rPr lang="sv-SE" b="1" dirty="0">
                <a:latin typeface="+mj-lt"/>
              </a:rPr>
              <a:t>3,80</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80500"/>
            <a:ext cx="1229968" cy="707886"/>
          </a:xfrm>
          <a:prstGeom prst="rect">
            <a:avLst/>
          </a:prstGeom>
          <a:noFill/>
        </p:spPr>
        <p:txBody>
          <a:bodyPr wrap="square" rtlCol="0">
            <a:spAutoFit/>
          </a:bodyPr>
          <a:lstStyle/>
          <a:p>
            <a:pPr algn="ctr"/>
            <a:r>
              <a:rPr lang="sv-SE" b="1" dirty="0">
                <a:latin typeface="+mj-lt"/>
              </a:rPr>
              <a:t>3,48</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418255391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9849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4" name="textruta 2">
            <a:extLst>
              <a:ext uri="{FF2B5EF4-FFF2-40B4-BE49-F238E27FC236}">
                <a16:creationId xmlns:a16="http://schemas.microsoft.com/office/drawing/2014/main" id="{9DF3588F-8DB0-A2DA-0C2E-3ADBAED41108}"/>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6" name="textruta 4">
            <a:extLst>
              <a:ext uri="{FF2B5EF4-FFF2-40B4-BE49-F238E27FC236}">
                <a16:creationId xmlns:a16="http://schemas.microsoft.com/office/drawing/2014/main" id="{6CA4E6EC-2CA2-D5B7-D1CF-7078C04F5FD2}"/>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Ösbyskolan</a:t>
            </a:r>
          </a:p>
        </p:txBody>
      </p:sp>
      <p:sp>
        <p:nvSpPr>
          <p:cNvPr id="7" name="textruta 6">
            <a:extLst>
              <a:ext uri="{FF2B5EF4-FFF2-40B4-BE49-F238E27FC236}">
                <a16:creationId xmlns:a16="http://schemas.microsoft.com/office/drawing/2014/main" id="{D29E068C-FC9C-1742-FFCE-AC4E372F5B46}"/>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30009BD3-D757-C05C-6AD9-4BB831E41F0A}"/>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4" name="Rak pil 13">
            <a:extLst>
              <a:ext uri="{FF2B5EF4-FFF2-40B4-BE49-F238E27FC236}">
                <a16:creationId xmlns:a16="http://schemas.microsoft.com/office/drawing/2014/main" id="{CB25D017-A27F-D5A3-4B52-184E05006906}"/>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ktangel med rundade hörn 14">
            <a:extLst>
              <a:ext uri="{FF2B5EF4-FFF2-40B4-BE49-F238E27FC236}">
                <a16:creationId xmlns:a16="http://schemas.microsoft.com/office/drawing/2014/main" id="{04F3C8A7-2F8F-A972-55AE-8F9E3372F647}"/>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2" name="Bildobjekt 1">
            <a:extLst>
              <a:ext uri="{FF2B5EF4-FFF2-40B4-BE49-F238E27FC236}">
                <a16:creationId xmlns:a16="http://schemas.microsoft.com/office/drawing/2014/main" id="{5A0785FE-FD3B-BC49-E505-F52858850359}"/>
              </a:ext>
            </a:extLst>
          </p:cNvPr>
          <p:cNvPicPr>
            <a:picLocks noChangeAspect="1"/>
          </p:cNvPicPr>
          <p:nvPr/>
        </p:nvPicPr>
        <p:blipFill>
          <a:blip r:embed="rId4"/>
          <a:stretch>
            <a:fillRect/>
          </a:stretch>
        </p:blipFill>
        <p:spPr>
          <a:xfrm>
            <a:off x="7784904" y="4246578"/>
            <a:ext cx="545583" cy="1186051"/>
          </a:xfrm>
          <a:prstGeom prst="rect">
            <a:avLst/>
          </a:prstGeom>
        </p:spPr>
      </p:pic>
      <p:pic>
        <p:nvPicPr>
          <p:cNvPr id="5" name="Bildobjekt 4">
            <a:extLst>
              <a:ext uri="{FF2B5EF4-FFF2-40B4-BE49-F238E27FC236}">
                <a16:creationId xmlns:a16="http://schemas.microsoft.com/office/drawing/2014/main" id="{91046A0F-AB31-DDD3-8915-C7513A5D60B4}"/>
              </a:ext>
            </a:extLst>
          </p:cNvPr>
          <p:cNvPicPr>
            <a:picLocks noChangeAspect="1"/>
          </p:cNvPicPr>
          <p:nvPr/>
        </p:nvPicPr>
        <p:blipFill>
          <a:blip r:embed="rId5"/>
          <a:stretch>
            <a:fillRect/>
          </a:stretch>
        </p:blipFill>
        <p:spPr>
          <a:xfrm>
            <a:off x="7784904" y="1914992"/>
            <a:ext cx="545584" cy="1186052"/>
          </a:xfrm>
          <a:prstGeom prst="rect">
            <a:avLst/>
          </a:prstGeom>
        </p:spPr>
      </p:pic>
    </p:spTree>
    <p:extLst>
      <p:ext uri="{BB962C8B-B14F-4D97-AF65-F5344CB8AC3E}">
        <p14:creationId xmlns:p14="http://schemas.microsoft.com/office/powerpoint/2010/main" val="316131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Ösbyskolan</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extLst>
              <p:ext uri="{D42A27DB-BD31-4B8C-83A1-F6EECF244321}">
                <p14:modId xmlns:p14="http://schemas.microsoft.com/office/powerpoint/2010/main" val="2560084142"/>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24BBA652-D02D-11A5-40EB-B6577E70731D}"/>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DCE26DEB-70FC-84D9-6232-3F4377853CCF}"/>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2" name="Rak pil 11">
            <a:extLst>
              <a:ext uri="{FF2B5EF4-FFF2-40B4-BE49-F238E27FC236}">
                <a16:creationId xmlns:a16="http://schemas.microsoft.com/office/drawing/2014/main" id="{9D8FC70A-9D9B-4DFA-D977-E743442735FC}"/>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668C7840-5356-E37C-FDDB-E5CBA3F365F9}"/>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14" name="Ellips 13">
            <a:extLst>
              <a:ext uri="{FF2B5EF4-FFF2-40B4-BE49-F238E27FC236}">
                <a16:creationId xmlns:a16="http://schemas.microsoft.com/office/drawing/2014/main" id="{256F4F0D-522E-79FB-2AE2-FCF7A7FE221B}"/>
              </a:ext>
            </a:extLst>
          </p:cNvPr>
          <p:cNvSpPr/>
          <p:nvPr/>
        </p:nvSpPr>
        <p:spPr>
          <a:xfrm>
            <a:off x="8976917" y="3596000"/>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Ellips 27">
            <a:extLst>
              <a:ext uri="{FF2B5EF4-FFF2-40B4-BE49-F238E27FC236}">
                <a16:creationId xmlns:a16="http://schemas.microsoft.com/office/drawing/2014/main" id="{B9E57F77-10CA-554B-35E7-C1D7EF1E093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087FD240-53AB-D169-649F-745D0E94A261}"/>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3,80</a:t>
            </a:r>
          </a:p>
        </p:txBody>
      </p:sp>
      <p:sp>
        <p:nvSpPr>
          <p:cNvPr id="27" name="textruta 26">
            <a:extLst>
              <a:ext uri="{FF2B5EF4-FFF2-40B4-BE49-F238E27FC236}">
                <a16:creationId xmlns:a16="http://schemas.microsoft.com/office/drawing/2014/main" id="{F401BC8E-E750-96DE-9DE4-2A8E03E6A267}"/>
              </a:ext>
            </a:extLst>
          </p:cNvPr>
          <p:cNvSpPr txBox="1"/>
          <p:nvPr/>
        </p:nvSpPr>
        <p:spPr>
          <a:xfrm>
            <a:off x="8859138" y="3846408"/>
            <a:ext cx="1229968" cy="707886"/>
          </a:xfrm>
          <a:prstGeom prst="rect">
            <a:avLst/>
          </a:prstGeom>
          <a:noFill/>
        </p:spPr>
        <p:txBody>
          <a:bodyPr wrap="square" rtlCol="0">
            <a:spAutoFit/>
          </a:bodyPr>
          <a:lstStyle/>
          <a:p>
            <a:pPr algn="ctr"/>
            <a:r>
              <a:rPr lang="sv-SE" b="1" dirty="0">
                <a:latin typeface="+mj-lt"/>
              </a:rPr>
              <a:t>3,82</a:t>
            </a:r>
          </a:p>
        </p:txBody>
      </p:sp>
      <p:sp>
        <p:nvSpPr>
          <p:cNvPr id="31" name="textruta 22">
            <a:extLst>
              <a:ext uri="{FF2B5EF4-FFF2-40B4-BE49-F238E27FC236}">
                <a16:creationId xmlns:a16="http://schemas.microsoft.com/office/drawing/2014/main" id="{BB4E2760-D4FE-0769-F44B-66CC39F72365}"/>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32" name="textruta 22">
            <a:extLst>
              <a:ext uri="{FF2B5EF4-FFF2-40B4-BE49-F238E27FC236}">
                <a16:creationId xmlns:a16="http://schemas.microsoft.com/office/drawing/2014/main" id="{1E5C82A3-84C0-B3E6-7911-A867921ED277}"/>
              </a:ext>
            </a:extLst>
          </p:cNvPr>
          <p:cNvSpPr txBox="1"/>
          <p:nvPr/>
        </p:nvSpPr>
        <p:spPr>
          <a:xfrm>
            <a:off x="3879654" y="2825336"/>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Skola och hem</a:t>
            </a:r>
          </a:p>
        </p:txBody>
      </p:sp>
      <p:pic>
        <p:nvPicPr>
          <p:cNvPr id="5" name="Bildobjekt 4">
            <a:extLst>
              <a:ext uri="{FF2B5EF4-FFF2-40B4-BE49-F238E27FC236}">
                <a16:creationId xmlns:a16="http://schemas.microsoft.com/office/drawing/2014/main" id="{B0FF1080-780C-5C6E-5902-21EBA8E5A4D2}"/>
              </a:ext>
            </a:extLst>
          </p:cNvPr>
          <p:cNvPicPr>
            <a:picLocks noChangeAspect="1"/>
          </p:cNvPicPr>
          <p:nvPr/>
        </p:nvPicPr>
        <p:blipFill>
          <a:blip r:embed="rId4"/>
          <a:stretch>
            <a:fillRect/>
          </a:stretch>
        </p:blipFill>
        <p:spPr>
          <a:xfrm>
            <a:off x="7784904" y="1939266"/>
            <a:ext cx="545583" cy="1186050"/>
          </a:xfrm>
          <a:prstGeom prst="rect">
            <a:avLst/>
          </a:prstGeom>
        </p:spPr>
      </p:pic>
      <p:pic>
        <p:nvPicPr>
          <p:cNvPr id="6" name="Bildobjekt 5">
            <a:extLst>
              <a:ext uri="{FF2B5EF4-FFF2-40B4-BE49-F238E27FC236}">
                <a16:creationId xmlns:a16="http://schemas.microsoft.com/office/drawing/2014/main" id="{2F7B468C-069B-5253-84A5-31EA789B3A94}"/>
              </a:ext>
            </a:extLst>
          </p:cNvPr>
          <p:cNvPicPr>
            <a:picLocks noChangeAspect="1"/>
          </p:cNvPicPr>
          <p:nvPr/>
        </p:nvPicPr>
        <p:blipFill>
          <a:blip r:embed="rId5"/>
          <a:stretch>
            <a:fillRect/>
          </a:stretch>
        </p:blipFill>
        <p:spPr>
          <a:xfrm>
            <a:off x="7784904" y="3428195"/>
            <a:ext cx="545584" cy="11860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Ösbyskolan</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28172275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3,77</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9" name="textruta 8">
            <a:extLst>
              <a:ext uri="{FF2B5EF4-FFF2-40B4-BE49-F238E27FC236}">
                <a16:creationId xmlns:a16="http://schemas.microsoft.com/office/drawing/2014/main" id="{219D3FD3-CFF4-F899-73CF-4118B846412C}"/>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B499CDE2-D0F1-6459-D7F1-7D8FC5411557}"/>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2" name="Rak pil 11">
            <a:extLst>
              <a:ext uri="{FF2B5EF4-FFF2-40B4-BE49-F238E27FC236}">
                <a16:creationId xmlns:a16="http://schemas.microsoft.com/office/drawing/2014/main" id="{48753B99-BD83-5FD3-11BA-274FBAB306B5}"/>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99938996-90B2-5608-6DB4-954735A79CAD}"/>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11" name="Bildobjekt 10">
            <a:extLst>
              <a:ext uri="{FF2B5EF4-FFF2-40B4-BE49-F238E27FC236}">
                <a16:creationId xmlns:a16="http://schemas.microsoft.com/office/drawing/2014/main" id="{DE206154-049F-6B60-E603-7A6764E74E48}"/>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310753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1">
            <a:extLst>
              <a:ext uri="{FF2B5EF4-FFF2-40B4-BE49-F238E27FC236}">
                <a16:creationId xmlns:a16="http://schemas.microsoft.com/office/drawing/2014/main" id="{8C9A310E-F652-814A-8F27-8810895AC529}"/>
              </a:ext>
            </a:extLst>
          </p:cNvPr>
          <p:cNvSpPr txBox="1">
            <a:spLocks noChangeArrowheads="1"/>
          </p:cNvSpPr>
          <p:nvPr/>
        </p:nvSpPr>
        <p:spPr bwMode="auto">
          <a:xfrm>
            <a:off x="608013" y="498475"/>
            <a:ext cx="6610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pPr>
            <a:r>
              <a:rPr lang="sv-SE" altLang="en-SE" sz="3200">
                <a:solidFill>
                  <a:schemeClr val="bg1"/>
                </a:solidFill>
                <a:latin typeface="+mj-lt"/>
                <a:cs typeface="Arial" panose="020B0604020202020204" pitchFamily="34" charset="0"/>
              </a:rPr>
              <a:t>Innehållsförteckning</a:t>
            </a:r>
          </a:p>
        </p:txBody>
      </p:sp>
      <p:sp>
        <p:nvSpPr>
          <p:cNvPr id="10242" name="Rubrik 1">
            <a:extLst>
              <a:ext uri="{FF2B5EF4-FFF2-40B4-BE49-F238E27FC236}">
                <a16:creationId xmlns:a16="http://schemas.microsoft.com/office/drawing/2014/main" id="{8BE914E0-8ECD-0C48-87C3-EDEBB0F4EA66}"/>
              </a:ext>
            </a:extLst>
          </p:cNvPr>
          <p:cNvSpPr txBox="1">
            <a:spLocks noChangeArrowheads="1"/>
          </p:cNvSpPr>
          <p:nvPr/>
        </p:nvSpPr>
        <p:spPr bwMode="auto">
          <a:xfrm>
            <a:off x="608013" y="1730375"/>
            <a:ext cx="72532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Bakgrund</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En snabb överblick</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Sammanfattning</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Resultat</a:t>
            </a:r>
            <a:r>
              <a:rPr lang="sv-SE" altLang="en-SE">
                <a:solidFill>
                  <a:schemeClr val="bg1"/>
                </a:solidFill>
                <a:latin typeface="+mj-lt"/>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Ösbyskolan</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12347922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3,87</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6" name="textruta 5">
            <a:extLst>
              <a:ext uri="{FF2B5EF4-FFF2-40B4-BE49-F238E27FC236}">
                <a16:creationId xmlns:a16="http://schemas.microsoft.com/office/drawing/2014/main" id="{770DC2BC-FE3D-E44B-F618-BAD7812D0C0F}"/>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5FC63EBB-51AF-C839-5E38-BAA883B7BD58}"/>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0" name="Rak pil 9">
            <a:extLst>
              <a:ext uri="{FF2B5EF4-FFF2-40B4-BE49-F238E27FC236}">
                <a16:creationId xmlns:a16="http://schemas.microsoft.com/office/drawing/2014/main" id="{A53779C2-8BD8-A608-1029-D65A7568DA0E}"/>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Rektangel med rundade hörn 10">
            <a:extLst>
              <a:ext uri="{FF2B5EF4-FFF2-40B4-BE49-F238E27FC236}">
                <a16:creationId xmlns:a16="http://schemas.microsoft.com/office/drawing/2014/main" id="{2B152830-8555-5490-BC51-F669DDA4E6F2}"/>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13" name="Bildobjekt 12">
            <a:extLst>
              <a:ext uri="{FF2B5EF4-FFF2-40B4-BE49-F238E27FC236}">
                <a16:creationId xmlns:a16="http://schemas.microsoft.com/office/drawing/2014/main" id="{ABB98A11-6EA7-94E4-9F43-5E518E9BD8AA}"/>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2348653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1">
            <a:extLst>
              <a:ext uri="{FF2B5EF4-FFF2-40B4-BE49-F238E27FC236}">
                <a16:creationId xmlns:a16="http://schemas.microsoft.com/office/drawing/2014/main" id="{969CE5CB-21CC-E740-A944-1EBF76E61EA8}"/>
              </a:ext>
            </a:extLst>
          </p:cNvPr>
          <p:cNvSpPr txBox="1">
            <a:spLocks noChangeArrowheads="1"/>
          </p:cNvSpPr>
          <p:nvPr/>
        </p:nvSpPr>
        <p:spPr bwMode="auto">
          <a:xfrm>
            <a:off x="457200" y="555625"/>
            <a:ext cx="872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n-lt"/>
              </a:rPr>
              <a:t>På denna sida och följande redovisas alla enskilda frågor för Ösbyskolan samt för Danderyds kommun. Resultatet visar andelen som svarat att de instämmer.</a:t>
            </a:r>
          </a:p>
        </p:txBody>
      </p:sp>
      <p:sp>
        <p:nvSpPr>
          <p:cNvPr id="37891" name="textruta 2">
            <a:extLst>
              <a:ext uri="{FF2B5EF4-FFF2-40B4-BE49-F238E27FC236}">
                <a16:creationId xmlns:a16="http://schemas.microsoft.com/office/drawing/2014/main" id="{CDE3ACCC-C67D-B44E-A6B2-D733FA45358C}"/>
              </a:ext>
            </a:extLst>
          </p:cNvPr>
          <p:cNvSpPr txBox="1">
            <a:spLocks noChangeArrowheads="1"/>
          </p:cNvSpPr>
          <p:nvPr/>
        </p:nvSpPr>
        <p:spPr bwMode="auto">
          <a:xfrm>
            <a:off x="457200" y="1152525"/>
            <a:ext cx="561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58106759"/>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2824992"/>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5646587"/>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342337755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390852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477431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Skola och 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269988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216820113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155178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3402183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77684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A0F5529-BAF3-304B-81F8-9E3A76A4F834}"/>
              </a:ext>
            </a:extLst>
          </p:cNvPr>
          <p:cNvSpPr txBox="1"/>
          <p:nvPr/>
        </p:nvSpPr>
        <p:spPr>
          <a:xfrm>
            <a:off x="478316" y="1196830"/>
            <a:ext cx="8194197" cy="408253"/>
          </a:xfrm>
          <a:prstGeom prst="rect">
            <a:avLst/>
          </a:prstGeom>
          <a:noFill/>
        </p:spPr>
        <p:txBody>
          <a:bodyPr wrap="square" rtlCol="0">
            <a:spAutoFit/>
          </a:bodyPr>
          <a:lstStyle/>
          <a:p>
            <a:r>
              <a:rPr lang="sv-SE" dirty="0">
                <a:solidFill>
                  <a:schemeClr val="bg1"/>
                </a:solidFill>
                <a:latin typeface="+mj-lt"/>
              </a:rPr>
              <a:t>4.1.    Jämförelse med kommun + Våga Visa totalt</a:t>
            </a:r>
          </a:p>
        </p:txBody>
      </p:sp>
      <p:sp>
        <p:nvSpPr>
          <p:cNvPr id="4" name="textruta 3">
            <a:extLst>
              <a:ext uri="{FF2B5EF4-FFF2-40B4-BE49-F238E27FC236}">
                <a16:creationId xmlns:a16="http://schemas.microsoft.com/office/drawing/2014/main" id="{2973FC4C-2D17-AF49-B0F8-D47426765D71}"/>
              </a:ext>
            </a:extLst>
          </p:cNvPr>
          <p:cNvSpPr txBox="1"/>
          <p:nvPr/>
        </p:nvSpPr>
        <p:spPr>
          <a:xfrm>
            <a:off x="478316" y="16920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2040843444"/>
              </p:ext>
            </p:extLst>
          </p:nvPr>
        </p:nvGraphicFramePr>
        <p:xfrm>
          <a:off x="460614" y="21940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23177" y="21940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sp>
        <p:nvSpPr>
          <p:cNvPr id="5" name="Rubrik 4">
            <a:extLst>
              <a:ext uri="{FF2B5EF4-FFF2-40B4-BE49-F238E27FC236}">
                <a16:creationId xmlns:a16="http://schemas.microsoft.com/office/drawing/2014/main" id="{8274B46F-FE68-4F46-BFEF-62683F6CCBFE}"/>
              </a:ext>
            </a:extLst>
          </p:cNvPr>
          <p:cNvSpPr>
            <a:spLocks noGrp="1"/>
          </p:cNvSpPr>
          <p:nvPr>
            <p:ph type="title" idx="4294967295"/>
          </p:nvPr>
        </p:nvSpPr>
        <p:spPr>
          <a:xfrm>
            <a:off x="460614" y="563154"/>
            <a:ext cx="6611049" cy="633676"/>
          </a:xfrm>
        </p:spPr>
        <p:txBody>
          <a:bodyPr/>
          <a:lstStyle/>
          <a:p>
            <a:r>
              <a:rPr lang="sv-SE" b="0" dirty="0"/>
              <a:t>4. Resultat</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1712176900"/>
              </p:ext>
            </p:extLst>
          </p:nvPr>
        </p:nvGraphicFramePr>
        <p:xfrm>
          <a:off x="460614" y="53086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1077027831"/>
              </p:ext>
            </p:extLst>
          </p:nvPr>
        </p:nvGraphicFramePr>
        <p:xfrm>
          <a:off x="460614" y="37513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76000" y="24921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76000" y="3108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76000" y="28176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23177" y="37730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23177" y="53053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41596" y="19620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76000" y="40327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76000" y="46493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76000" y="43583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76000" y="5595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76000" y="62124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76000" y="59214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Tree>
    <p:extLst>
      <p:ext uri="{BB962C8B-B14F-4D97-AF65-F5344CB8AC3E}">
        <p14:creationId xmlns:p14="http://schemas.microsoft.com/office/powerpoint/2010/main" val="51602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18705961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0879934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0667431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5091474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252282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349551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Tree>
    <p:extLst>
      <p:ext uri="{BB962C8B-B14F-4D97-AF65-F5344CB8AC3E}">
        <p14:creationId xmlns:p14="http://schemas.microsoft.com/office/powerpoint/2010/main" val="278190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88389589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68 %</a:t>
            </a:r>
            <a:endParaRPr sz="1000">
              <a:solidFill>
                <a:schemeClr val="bg1">
                  <a:lumMod val="85000"/>
                  <a:lumOff val="15000"/>
                </a:schemeClr>
              </a:solidFill>
            </a:endParaRPr>
          </a:p>
        </p:txBody>
      </p:sp>
    </p:spTree>
    <p:extLst>
      <p:ext uri="{BB962C8B-B14F-4D97-AF65-F5344CB8AC3E}">
        <p14:creationId xmlns:p14="http://schemas.microsoft.com/office/powerpoint/2010/main" val="334017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ubrik 1">
            <a:extLst>
              <a:ext uri="{FF2B5EF4-FFF2-40B4-BE49-F238E27FC236}">
                <a16:creationId xmlns:a16="http://schemas.microsoft.com/office/drawing/2014/main" id="{FF9D9826-4103-C842-99FE-5033DD508661}"/>
              </a:ext>
            </a:extLst>
          </p:cNvPr>
          <p:cNvSpPr>
            <a:spLocks noGrp="1" noChangeArrowheads="1"/>
          </p:cNvSpPr>
          <p:nvPr>
            <p:ph type="title"/>
          </p:nvPr>
        </p:nvSpPr>
        <p:spPr>
          <a:xfrm>
            <a:off x="581025" y="484188"/>
            <a:ext cx="6610350" cy="633412"/>
          </a:xfrm>
        </p:spPr>
        <p:txBody>
          <a:bodyPr/>
          <a:lstStyle/>
          <a:p>
            <a:r>
              <a:rPr lang="sv-SE" altLang="en-SE" b="0">
                <a:cs typeface="Arial" panose="020B0604020202020204" pitchFamily="34" charset="0"/>
              </a:rPr>
              <a:t>1. Bakgrund</a:t>
            </a:r>
          </a:p>
        </p:txBody>
      </p:sp>
      <p:sp>
        <p:nvSpPr>
          <p:cNvPr id="6" name="textruta 2">
            <a:extLst>
              <a:ext uri="{FF2B5EF4-FFF2-40B4-BE49-F238E27FC236}">
                <a16:creationId xmlns:a16="http://schemas.microsoft.com/office/drawing/2014/main" id="{1DDC424C-121F-2D40-B4DC-36CB62123433}"/>
              </a:ext>
            </a:extLst>
          </p:cNvPr>
          <p:cNvSpPr txBox="1">
            <a:spLocks noChangeArrowheads="1"/>
          </p:cNvSpPr>
          <p:nvPr/>
        </p:nvSpPr>
        <p:spPr bwMode="auto">
          <a:xfrm>
            <a:off x="7131368" y="285242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600">
                <a:solidFill>
                  <a:schemeClr val="bg1"/>
                </a:solidFill>
                <a:latin typeface="+mn-lt"/>
                <a:cs typeface="Arial" panose="020B0604020202020204" pitchFamily="34" charset="0"/>
              </a:rPr>
              <a:t>I Ösbyskolan årskurs 3 inkom 22 svar. Svarsfrekvensen är</a:t>
            </a:r>
            <a:endParaRPr lang="sv-SE" altLang="en-SE" sz="3600">
              <a:solidFill>
                <a:schemeClr val="bg1"/>
              </a:solidFill>
              <a:latin typeface="+mn-lt"/>
              <a:cs typeface="Arial" panose="020B0604020202020204" pitchFamily="34" charset="0"/>
            </a:endParaRPr>
          </a:p>
        </p:txBody>
      </p:sp>
      <p:sp>
        <p:nvSpPr>
          <p:cNvPr id="7" name="textruta 3">
            <a:extLst>
              <a:ext uri="{FF2B5EF4-FFF2-40B4-BE49-F238E27FC236}">
                <a16:creationId xmlns:a16="http://schemas.microsoft.com/office/drawing/2014/main" id="{38791CBE-EB1D-DA4E-8D3C-F0C7D112F5CB}"/>
              </a:ext>
            </a:extLst>
          </p:cNvPr>
          <p:cNvSpPr txBox="1">
            <a:spLocks noChangeArrowheads="1"/>
          </p:cNvSpPr>
          <p:nvPr/>
        </p:nvSpPr>
        <p:spPr bwMode="auto">
          <a:xfrm>
            <a:off x="7545705" y="4099560"/>
            <a:ext cx="2176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3600" b="1">
                <a:solidFill>
                  <a:schemeClr val="bg1"/>
                </a:solidFill>
                <a:latin typeface="+mn-lt"/>
              </a:rPr>
              <a:t>88 %</a:t>
            </a:r>
          </a:p>
        </p:txBody>
      </p:sp>
      <p:sp>
        <p:nvSpPr>
          <p:cNvPr id="8" name="textruta 7">
            <a:extLst>
              <a:ext uri="{FF2B5EF4-FFF2-40B4-BE49-F238E27FC236}">
                <a16:creationId xmlns:a16="http://schemas.microsoft.com/office/drawing/2014/main" id="{C5C8BE07-2258-4445-9661-9A68CCE75F9E}"/>
              </a:ext>
            </a:extLst>
          </p:cNvPr>
          <p:cNvSpPr txBox="1"/>
          <p:nvPr/>
        </p:nvSpPr>
        <p:spPr>
          <a:xfrm>
            <a:off x="580881" y="1117752"/>
            <a:ext cx="5465589" cy="5663089"/>
          </a:xfrm>
          <a:prstGeom prst="rect">
            <a:avLst/>
          </a:prstGeom>
          <a:noFill/>
        </p:spPr>
        <p:txBody>
          <a:bodyPr wrap="square">
            <a:spAutoFit/>
          </a:bodyPr>
          <a:lstStyle/>
          <a:p>
            <a:pPr defTabSz="1042873" eaLnBrk="1" fontAlgn="auto" hangingPunct="1">
              <a:spcBef>
                <a:spcPts val="0"/>
              </a:spcBef>
              <a:spcAft>
                <a:spcPts val="0"/>
              </a:spcAft>
              <a:defRPr/>
            </a:pPr>
            <a:r>
              <a:rPr lang="sv-SE" sz="1400" dirty="0">
                <a:solidFill>
                  <a:schemeClr val="bg1"/>
                </a:solidFill>
                <a:latin typeface="+mj-lt"/>
              </a:rPr>
              <a:t>Bakgrund</a:t>
            </a:r>
            <a:r>
              <a:rPr lang="sv-SE" sz="1600" dirty="0">
                <a:solidFill>
                  <a:schemeClr val="bg1"/>
                </a:solidFill>
                <a:latin typeface="Univers LT Std 45 Light" panose="020B0403020202020204" pitchFamily="34" charset="77"/>
              </a:rPr>
              <a:t> </a:t>
            </a:r>
          </a:p>
          <a:p>
            <a:pPr defTabSz="1042873" eaLnBrk="1" fontAlgn="auto" hangingPunct="1">
              <a:spcBef>
                <a:spcPts val="0"/>
              </a:spcBef>
              <a:spcAft>
                <a:spcPts val="0"/>
              </a:spcAft>
              <a:defRPr/>
            </a:pPr>
            <a:r>
              <a:rPr lang="sv-SE" sz="1200" dirty="0">
                <a:solidFill>
                  <a:schemeClr val="bg1"/>
                </a:solidFill>
              </a:rPr>
              <a:t>Åtta kommuner i Stockholms län genomför årligen en enkätundersökning i förskola, pedagogisk omsorg och grundskola. Undersökningen genomförs på samma sätt i alla kommuner och majoriteten av frågorna är gemensamma. I 2023 års undersökning inbjöds drygt 58 800 elever och föräldrar från 572 förskolor och skolor att delta.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a:p>
            <a:pPr defTabSz="1042873" eaLnBrk="1" fontAlgn="auto" hangingPunct="1">
              <a:spcBef>
                <a:spcPts val="0"/>
              </a:spcBef>
              <a:spcAft>
                <a:spcPts val="0"/>
              </a:spcAft>
              <a:defRPr/>
            </a:pPr>
            <a:r>
              <a:rPr lang="sv-SE" sz="1400" dirty="0">
                <a:solidFill>
                  <a:schemeClr val="bg1"/>
                </a:solidFill>
                <a:latin typeface="+mj-lt"/>
              </a:rPr>
              <a:t>Metod</a:t>
            </a:r>
            <a:r>
              <a:rPr lang="sv-SE" sz="1400" dirty="0">
                <a:solidFill>
                  <a:schemeClr val="bg1"/>
                </a:solidFill>
                <a:latin typeface="Univers LT Std 55" panose="020B0603020202020204" pitchFamily="34" charset="0"/>
              </a:rPr>
              <a:t> </a:t>
            </a:r>
          </a:p>
          <a:p>
            <a:pPr defTabSz="1042873" eaLnBrk="1" fontAlgn="auto" hangingPunct="1">
              <a:spcBef>
                <a:spcPts val="0"/>
              </a:spcBef>
              <a:spcAft>
                <a:spcPts val="0"/>
              </a:spcAft>
              <a:defRPr/>
            </a:pPr>
            <a:r>
              <a:rPr lang="sv-SE" sz="1200" dirty="0">
                <a:solidFill>
                  <a:schemeClr val="bg1"/>
                </a:solidFill>
              </a:rPr>
              <a:t>Respondenterna fick fylla i en webb- eller pappersenkät, utom i Nacka, Vallentuna och Upplands-Bro kommun som valde att endast erbjuda webbenkät. Distribueringsmetoden valdes av de deltagande skolorna (inbjudan via e-post, talonger med inloggningskod till webbenkäten eller pappersenkäter som delades ut på enheten). Enkäten innehöll cirka ett tjugotal påståenden som elever respektive föräldrar fick ta ställning till. En skala i fyra steg användes: Stämmer mycket bra, Stämmer ganska bra, Stämmer ganska dåligt, Stämmer mycket dåligt samt alternativet "Vet inte". Insamlingen pågick mellan den 23 januari och den 27 februari 2023. Maskinella avrundningar och internt bortfall kan förekomma. Resultaten redovisas enbart i grupper där minst 5 personer har svarat i varje grupp. </a:t>
            </a:r>
          </a:p>
          <a:p>
            <a:pPr defTabSz="1042873" eaLnBrk="1" fontAlgn="auto" hangingPunct="1">
              <a:spcBef>
                <a:spcPts val="0"/>
              </a:spcBef>
              <a:spcAft>
                <a:spcPts val="0"/>
              </a:spcAft>
              <a:defRPr/>
            </a:pPr>
            <a:endParaRPr lang="sv-SE" sz="1600" dirty="0">
              <a:solidFill>
                <a:schemeClr val="bg1"/>
              </a:solidFill>
              <a:latin typeface="Univers LT Std 55" panose="020B0603020202020204" pitchFamily="34" charset="0"/>
            </a:endParaRPr>
          </a:p>
          <a:p>
            <a:pPr defTabSz="1042873" eaLnBrk="1" fontAlgn="auto" hangingPunct="1">
              <a:spcBef>
                <a:spcPts val="0"/>
              </a:spcBef>
              <a:spcAft>
                <a:spcPts val="0"/>
              </a:spcAft>
              <a:defRPr/>
            </a:pPr>
            <a:r>
              <a:rPr lang="sv-SE" sz="1400" dirty="0">
                <a:solidFill>
                  <a:schemeClr val="bg1"/>
                </a:solidFill>
                <a:latin typeface="+mj-lt"/>
              </a:rPr>
              <a:t>Urval</a:t>
            </a:r>
            <a:r>
              <a:rPr lang="sv-SE" sz="1600" b="1"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Undersökningen är en totalundersökning i de utvalda grupperna, d.v.s.:</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vårdnadshavare till samtliga barn/elever i förskola och pedagogisk omsorg, förskoleklass, årskurs 3 och 6. Vissa kommuner inkluderar även grundsärskola och gymnasiesärskola.</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samtliga elever i årskurs 3, 6 och 8.</a:t>
            </a:r>
          </a:p>
          <a:p>
            <a:pPr defTabSz="1042873" eaLnBrk="1" fontAlgn="auto" hangingPunct="1">
              <a:spcBef>
                <a:spcPts val="0"/>
              </a:spcBef>
              <a:spcAft>
                <a:spcPts val="0"/>
              </a:spcAft>
              <a:defRPr/>
            </a:pPr>
            <a:r>
              <a:rPr lang="sv-SE" sz="1200" dirty="0">
                <a:solidFill>
                  <a:schemeClr val="bg1"/>
                </a:solidFill>
              </a:rPr>
              <a:t>Utöver dessa gemensamma huvudgrupper deltar de årskurser som skolorna själva valt.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kan fokusera på skolarbetet under lektionerna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3597785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726030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428046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2062954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Tree>
    <p:extLst>
      <p:ext uri="{BB962C8B-B14F-4D97-AF65-F5344CB8AC3E}">
        <p14:creationId xmlns:p14="http://schemas.microsoft.com/office/powerpoint/2010/main" val="1826223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648708959"/>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Tree>
    <p:extLst>
      <p:ext uri="{BB962C8B-B14F-4D97-AF65-F5344CB8AC3E}">
        <p14:creationId xmlns:p14="http://schemas.microsoft.com/office/powerpoint/2010/main" val="670567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80413842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5851697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Tree>
    <p:extLst>
      <p:ext uri="{BB962C8B-B14F-4D97-AF65-F5344CB8AC3E}">
        <p14:creationId xmlns:p14="http://schemas.microsoft.com/office/powerpoint/2010/main" val="2408027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ligger till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4145822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92424328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17713264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7941342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Tree>
    <p:extLst>
      <p:ext uri="{BB962C8B-B14F-4D97-AF65-F5344CB8AC3E}">
        <p14:creationId xmlns:p14="http://schemas.microsoft.com/office/powerpoint/2010/main" val="2604531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9265589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6221660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76 %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8512454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49 %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46 %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101675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Tree>
    <p:extLst>
      <p:ext uri="{BB962C8B-B14F-4D97-AF65-F5344CB8AC3E}">
        <p14:creationId xmlns:p14="http://schemas.microsoft.com/office/powerpoint/2010/main" val="3819122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993684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Tree>
    <p:extLst>
      <p:ext uri="{BB962C8B-B14F-4D97-AF65-F5344CB8AC3E}">
        <p14:creationId xmlns:p14="http://schemas.microsoft.com/office/powerpoint/2010/main" val="1197390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221380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74 %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89215999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61 %</a:t>
            </a:r>
            <a:endParaRPr sz="1000">
              <a:solidFill>
                <a:schemeClr val="bg1">
                  <a:lumMod val="85000"/>
                  <a:lumOff val="15000"/>
                </a:schemeClr>
              </a:solidFill>
            </a:endParaRPr>
          </a:p>
        </p:txBody>
      </p:sp>
    </p:spTree>
    <p:extLst>
      <p:ext uri="{BB962C8B-B14F-4D97-AF65-F5344CB8AC3E}">
        <p14:creationId xmlns:p14="http://schemas.microsoft.com/office/powerpoint/2010/main" val="394916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4">
            <a:extLst>
              <a:ext uri="{FF2B5EF4-FFF2-40B4-BE49-F238E27FC236}">
                <a16:creationId xmlns:a16="http://schemas.microsoft.com/office/drawing/2014/main" id="{0E00A3CE-BFA4-BE4C-BBBA-0E6BA8DE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4762500"/>
            <a:ext cx="28082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Bildobjekt 6">
            <a:extLst>
              <a:ext uri="{FF2B5EF4-FFF2-40B4-BE49-F238E27FC236}">
                <a16:creationId xmlns:a16="http://schemas.microsoft.com/office/drawing/2014/main" id="{92D4CD83-1E7D-F244-B379-B2D7145D1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357813"/>
            <a:ext cx="15716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ruta 8">
            <a:extLst>
              <a:ext uri="{FF2B5EF4-FFF2-40B4-BE49-F238E27FC236}">
                <a16:creationId xmlns:a16="http://schemas.microsoft.com/office/drawing/2014/main" id="{8326AA43-72EB-7946-B09E-80BC18C98089}"/>
              </a:ext>
            </a:extLst>
          </p:cNvPr>
          <p:cNvSpPr txBox="1">
            <a:spLocks noChangeArrowheads="1"/>
          </p:cNvSpPr>
          <p:nvPr/>
        </p:nvSpPr>
        <p:spPr bwMode="auto">
          <a:xfrm>
            <a:off x="6940550" y="5740400"/>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400" b="1">
                <a:solidFill>
                  <a:schemeClr val="bg1"/>
                </a:solidFill>
                <a:latin typeface="+mn-lt"/>
              </a:rPr>
              <a:t>Årets NI är på ungefär samma nivå som år 2022</a:t>
            </a:r>
          </a:p>
        </p:txBody>
      </p:sp>
      <p:sp>
        <p:nvSpPr>
          <p:cNvPr id="13317" name="Rubrik 3">
            <a:extLst>
              <a:ext uri="{FF2B5EF4-FFF2-40B4-BE49-F238E27FC236}">
                <a16:creationId xmlns:a16="http://schemas.microsoft.com/office/drawing/2014/main" id="{97AF280D-E137-1B4F-B275-92E68E996D3E}"/>
              </a:ext>
            </a:extLst>
          </p:cNvPr>
          <p:cNvSpPr>
            <a:spLocks noGrp="1" noChangeArrowheads="1"/>
          </p:cNvSpPr>
          <p:nvPr>
            <p:ph type="title" idx="4294967295"/>
          </p:nvPr>
        </p:nvSpPr>
        <p:spPr>
          <a:xfrm>
            <a:off x="657225" y="400050"/>
            <a:ext cx="6611938" cy="633413"/>
          </a:xfrm>
        </p:spPr>
        <p:txBody>
          <a:bodyPr/>
          <a:lstStyle/>
          <a:p>
            <a:r>
              <a:rPr lang="sv-SE" altLang="en-SE" b="0"/>
              <a:t>2. En snabb överblick</a:t>
            </a:r>
          </a:p>
        </p:txBody>
      </p:sp>
      <p:sp>
        <p:nvSpPr>
          <p:cNvPr id="7" name="textruta 6">
            <a:extLst>
              <a:ext uri="{FF2B5EF4-FFF2-40B4-BE49-F238E27FC236}">
                <a16:creationId xmlns:a16="http://schemas.microsoft.com/office/drawing/2014/main" id="{4EB4D41C-D403-9D41-BCE9-8E47879AC2F7}"/>
              </a:ext>
            </a:extLst>
          </p:cNvPr>
          <p:cNvSpPr txBox="1"/>
          <p:nvPr/>
        </p:nvSpPr>
        <p:spPr>
          <a:xfrm>
            <a:off x="664357" y="1079515"/>
            <a:ext cx="4682343" cy="5786199"/>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88 % svarsfrekvens</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På </a:t>
            </a:r>
            <a:r>
              <a:rPr lang="sv-SE" sz="1200" dirty="0" err="1">
                <a:solidFill>
                  <a:schemeClr val="bg1"/>
                </a:solidFill>
                <a:latin typeface="+mn-lt"/>
              </a:rPr>
              <a:t>Ösbyskolan </a:t>
            </a:r>
            <a:r>
              <a:rPr lang="sv-SE" sz="1200" dirty="0">
                <a:solidFill>
                  <a:schemeClr val="bg1"/>
                </a:solidFill>
                <a:latin typeface="+mn-lt"/>
              </a:rPr>
              <a:t>svarade 22 vårdnadshavare och svarsfrekvensen är 88 %. Detta är en hög svarsfrekvens i jämförelse med andra enheter i kommunen. Totalt ingår 1 klasser i resultatet. 64 % av vårdnadshavarna har angett att deras barn är en pojke och 36 % en flicka.</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r>
              <a:rPr lang="sv-SE" sz="1400" dirty="0">
                <a:solidFill>
                  <a:schemeClr val="bg1"/>
                </a:solidFill>
                <a:latin typeface="+mj-lt"/>
              </a:rPr>
              <a:t>Högst resultat</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Högst instämmandegrad finns i frågorna ”Fritidshemmets verksamhet är stimulerande och utvecklande för mitt barns lärande" och "Mitt barn går på den skola som jag vill". I dessa frågor instämmer 100 % respektive 100 % av de svarande.</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med kommunen</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rPr>
              <a:t>Vad som framkommer i resultatet, när ett genomsnitt för enkätens samtliga frågor räknas ut, är att de vårdnadshavare som svarat på enkäten på </a:t>
            </a:r>
            <a:r>
              <a:rPr lang="sv-SE" sz="1200" dirty="0" err="1">
                <a:solidFill>
                  <a:schemeClr val="bg1"/>
                </a:solidFill>
              </a:rPr>
              <a:t>Ösbyskolan</a:t>
            </a:r>
            <a:r>
              <a:rPr lang="sv-SE" sz="1200" dirty="0">
                <a:solidFill>
                  <a:schemeClr val="bg1"/>
                </a:solidFill>
              </a:rPr>
              <a:t> är mer nöjda jämfört med vårdnadshavare i årskurs 3 i Danderyds kommun. </a:t>
            </a:r>
          </a:p>
        </p:txBody>
      </p:sp>
      <p:sp>
        <p:nvSpPr>
          <p:cNvPr id="8" name="textruta 7">
            <a:extLst>
              <a:ext uri="{FF2B5EF4-FFF2-40B4-BE49-F238E27FC236}">
                <a16:creationId xmlns:a16="http://schemas.microsoft.com/office/drawing/2014/main" id="{FD2042CE-0493-204E-BED3-8B757492B838}"/>
              </a:ext>
            </a:extLst>
          </p:cNvPr>
          <p:cNvSpPr txBox="1"/>
          <p:nvPr/>
        </p:nvSpPr>
        <p:spPr>
          <a:xfrm>
            <a:off x="5346699" y="1079515"/>
            <a:ext cx="4738075" cy="200054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Nöjdhetsindex</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Nöjdhetsindex, ett mått för generell nöjdhet mättes år 2022 till 4,00 och år 2023 till 3,86 på en skala 1-4 där 4 är det högsta värdet. Den generella nöjdheten bland de som svarat år 2023 är alltså ungefär på samma nivå jämfört med 2022.</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till tidigare år</a:t>
            </a:r>
          </a:p>
          <a:p>
            <a:pPr defTabSz="1042873" eaLnBrk="1" fontAlgn="auto" hangingPunct="1">
              <a:spcBef>
                <a:spcPts val="0"/>
              </a:spcBef>
              <a:spcAft>
                <a:spcPts val="0"/>
              </a:spcAft>
              <a:defRPr/>
            </a:pPr>
            <a:endParaRPr lang="sv-SE" sz="1200" dirty="0">
              <a:solidFill>
                <a:schemeClr val="bg1"/>
              </a:solidFill>
            </a:endParaRPr>
          </a:p>
          <a:p>
            <a:r>
              <a:rPr lang="sv-SE" sz="1200" dirty="0">
                <a:solidFill>
                  <a:schemeClr val="bg1"/>
                </a:solidFill>
              </a:rPr>
              <a:t>Jämfört med år 2022 är nöjdheten bland de svarande ungefär på samma nivå i de flesta målområdena.</a:t>
            </a:r>
          </a:p>
          <a:p>
            <a:pPr defTabSz="1042873" eaLnBrk="1" fontAlgn="auto" hangingPunct="1">
              <a:spcBef>
                <a:spcPts val="0"/>
              </a:spcBef>
              <a:spcAft>
                <a:spcPts val="0"/>
              </a:spcAft>
              <a:defRPr/>
            </a:pPr>
            <a:endParaRPr lang="sv-SE" sz="1200" dirty="0">
              <a:solidFill>
                <a:schemeClr val="bg1"/>
              </a:solidFill>
              <a:latin typeface="+mn-lt"/>
            </a:endParaRPr>
          </a:p>
        </p:txBody>
      </p:sp>
      <p:graphicFrame>
        <p:nvGraphicFramePr>
          <p:cNvPr id="9" name="Tabell 2">
            <a:extLst>
              <a:ext uri="{FF2B5EF4-FFF2-40B4-BE49-F238E27FC236}">
                <a16:creationId xmlns:a16="http://schemas.microsoft.com/office/drawing/2014/main" id="{DD50FB68-E193-1646-BC4C-8B43906BC405}"/>
              </a:ext>
            </a:extLst>
          </p:cNvPr>
          <p:cNvGraphicFramePr>
            <a:graphicFrameLocks noGrp="1"/>
          </p:cNvGraphicFramePr>
          <p:nvPr>
            <p:extLst>
              <p:ext uri="{D42A27DB-BD31-4B8C-83A1-F6EECF244321}">
                <p14:modId xmlns:p14="http://schemas.microsoft.com/office/powerpoint/2010/main" val="1271315316"/>
              </p:ext>
            </p:extLst>
          </p:nvPr>
        </p:nvGraphicFramePr>
        <p:xfrm>
          <a:off x="664356" y="2619883"/>
          <a:ext cx="4374784" cy="1188720"/>
        </p:xfrm>
        <a:graphic>
          <a:graphicData uri="http://schemas.openxmlformats.org/drawingml/2006/table">
            <a:tbl>
              <a:tblPr firstRow="1" bandRow="1">
                <a:tableStyleId>{21E4AEA4-8DFA-4A89-87EB-49C32662AFE0}</a:tableStyleId>
              </a:tblPr>
              <a:tblGrid>
                <a:gridCol w="1286075">
                  <a:extLst>
                    <a:ext uri="{9D8B030D-6E8A-4147-A177-3AD203B41FA5}">
                      <a16:colId xmlns:a16="http://schemas.microsoft.com/office/drawing/2014/main" val="4145500804"/>
                    </a:ext>
                  </a:extLst>
                </a:gridCol>
                <a:gridCol w="1092756">
                  <a:extLst>
                    <a:ext uri="{9D8B030D-6E8A-4147-A177-3AD203B41FA5}">
                      <a16:colId xmlns:a16="http://schemas.microsoft.com/office/drawing/2014/main" val="1357342952"/>
                    </a:ext>
                  </a:extLst>
                </a:gridCol>
                <a:gridCol w="981251">
                  <a:extLst>
                    <a:ext uri="{9D8B030D-6E8A-4147-A177-3AD203B41FA5}">
                      <a16:colId xmlns:a16="http://schemas.microsoft.com/office/drawing/2014/main" val="1876084764"/>
                    </a:ext>
                  </a:extLst>
                </a:gridCol>
                <a:gridCol w="1014702">
                  <a:extLst>
                    <a:ext uri="{9D8B030D-6E8A-4147-A177-3AD203B41FA5}">
                      <a16:colId xmlns:a16="http://schemas.microsoft.com/office/drawing/2014/main" val="242278579"/>
                    </a:ext>
                  </a:extLst>
                </a:gridCol>
              </a:tblGrid>
              <a:tr h="196909">
                <a:tc>
                  <a:txBody>
                    <a:bodyPr/>
                    <a:lstStyle/>
                    <a:p>
                      <a:pPr algn="ctr"/>
                      <a:endParaRPr lang="sv-SE" sz="1000" dirty="0"/>
                    </a:p>
                  </a:txBody>
                  <a:tcPr/>
                </a:tc>
                <a:tc>
                  <a:txBody>
                    <a:bodyPr/>
                    <a:lstStyle/>
                    <a:p>
                      <a:pPr algn="ctr"/>
                      <a:r>
                        <a:rPr lang="sv-SE" sz="1200" dirty="0"/>
                        <a:t>Danderyd</a:t>
                      </a:r>
                    </a:p>
                    <a:p>
                      <a:pPr algn="ctr"/>
                      <a:r>
                        <a:rPr lang="sv-SE" sz="1200" dirty="0"/>
                        <a:t>2023</a:t>
                      </a:r>
                    </a:p>
                  </a:txBody>
                  <a:tcPr/>
                </a:tc>
                <a:tc>
                  <a:txBody>
                    <a:bodyPr/>
                    <a:lstStyle/>
                    <a:p>
                      <a:pPr algn="ctr"/>
                      <a:r>
                        <a:rPr lang="sv-SE" sz="1200" dirty="0"/>
                        <a:t>Enheten</a:t>
                      </a:r>
                    </a:p>
                    <a:p>
                      <a:pPr algn="ctr"/>
                      <a:r>
                        <a:rPr lang="sv-SE" sz="1200" dirty="0"/>
                        <a:t>2023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Enheten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2022</a:t>
                      </a:r>
                    </a:p>
                  </a:txBody>
                  <a:tcPr/>
                </a:tc>
                <a:extLst>
                  <a:ext uri="{0D108BD9-81ED-4DB2-BD59-A6C34878D82A}">
                    <a16:rowId xmlns:a16="http://schemas.microsoft.com/office/drawing/2014/main" val="552418983"/>
                  </a:ext>
                </a:extLst>
              </a:tr>
              <a:tr h="370840">
                <a:tc>
                  <a:txBody>
                    <a:bodyPr/>
                    <a:lstStyle/>
                    <a:p>
                      <a:r>
                        <a:rPr lang="sv-SE" sz="1200" b="1" dirty="0"/>
                        <a:t>Antal svar</a:t>
                      </a:r>
                    </a:p>
                  </a:txBody>
                  <a:tcPr/>
                </a:tc>
                <a:tc>
                  <a:txBody>
                    <a:bodyPr/>
                    <a:lstStyle/>
                    <a:p>
                      <a:pPr algn="ctr"/>
                      <a:r>
                        <a:rPr lang="sv-SE" sz="1200" dirty="0"/>
                        <a:t>220</a:t>
                      </a:r>
                    </a:p>
                  </a:txBody>
                  <a:tcPr anchor="ctr"/>
                </a:tc>
                <a:tc>
                  <a:txBody>
                    <a:bodyPr/>
                    <a:lstStyle/>
                    <a:p>
                      <a:pPr algn="ctr"/>
                      <a:r>
                        <a:rPr lang="sv-SE" sz="1200" dirty="0"/>
                        <a:t>22</a:t>
                      </a:r>
                    </a:p>
                  </a:txBody>
                  <a:tcPr anchor="ctr"/>
                </a:tc>
                <a:tc>
                  <a:txBody>
                    <a:bodyPr/>
                    <a:lstStyle/>
                    <a:p>
                      <a:pPr algn="ctr"/>
                      <a:r>
                        <a:rPr lang="sv-SE" sz="1200" dirty="0"/>
                        <a:t>21</a:t>
                      </a:r>
                    </a:p>
                  </a:txBody>
                  <a:tcPr anchor="ctr"/>
                </a:tc>
                <a:extLst>
                  <a:ext uri="{0D108BD9-81ED-4DB2-BD59-A6C34878D82A}">
                    <a16:rowId xmlns:a16="http://schemas.microsoft.com/office/drawing/2014/main" val="3737866662"/>
                  </a:ext>
                </a:extLst>
              </a:tr>
              <a:tr h="0">
                <a:tc>
                  <a:txBody>
                    <a:bodyPr/>
                    <a:lstStyle/>
                    <a:p>
                      <a:r>
                        <a:rPr lang="sv-SE" sz="1200" b="1" dirty="0"/>
                        <a:t>Svarsfrekvens</a:t>
                      </a:r>
                    </a:p>
                  </a:txBody>
                  <a:tcPr/>
                </a:tc>
                <a:tc>
                  <a:txBody>
                    <a:bodyPr/>
                    <a:lstStyle/>
                    <a:p>
                      <a:pPr algn="ctr"/>
                      <a:r>
                        <a:rPr lang="sv-SE" sz="1200" dirty="0"/>
                        <a:t>51%</a:t>
                      </a:r>
                    </a:p>
                  </a:txBody>
                  <a:tcPr anchor="ctr"/>
                </a:tc>
                <a:tc>
                  <a:txBody>
                    <a:bodyPr/>
                    <a:lstStyle/>
                    <a:p>
                      <a:pPr algn="ctr"/>
                      <a:r>
                        <a:rPr lang="sv-SE" sz="1200" dirty="0"/>
                        <a:t>88%</a:t>
                      </a:r>
                    </a:p>
                  </a:txBody>
                  <a:tcPr anchor="ctr"/>
                </a:tc>
                <a:tc>
                  <a:txBody>
                    <a:bodyPr/>
                    <a:lstStyle/>
                    <a:p>
                      <a:pPr algn="ctr"/>
                      <a:r>
                        <a:rPr lang="sv-SE" sz="1200" dirty="0"/>
                        <a:t>91%</a:t>
                      </a:r>
                    </a:p>
                  </a:txBody>
                  <a:tcPr anchor="ctr"/>
                </a:tc>
                <a:extLst>
                  <a:ext uri="{0D108BD9-81ED-4DB2-BD59-A6C34878D82A}">
                    <a16:rowId xmlns:a16="http://schemas.microsoft.com/office/drawing/2014/main" val="75584185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3319980452"/>
              </p:ext>
            </p:extLst>
          </p:nvPr>
        </p:nvGraphicFramePr>
        <p:xfrm>
          <a:off x="444860" y="1858153"/>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07423" y="185815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327411319"/>
              </p:ext>
            </p:extLst>
          </p:nvPr>
        </p:nvGraphicFramePr>
        <p:xfrm>
          <a:off x="444860" y="4972793"/>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3601468417"/>
              </p:ext>
            </p:extLst>
          </p:nvPr>
        </p:nvGraphicFramePr>
        <p:xfrm>
          <a:off x="444860" y="3415473"/>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06763" y="20531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06763" y="237929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06763" y="22113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07423" y="3437130"/>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07423" y="496948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25842" y="1626147"/>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1" name="textruta 20">
            <a:extLst>
              <a:ext uri="{FF2B5EF4-FFF2-40B4-BE49-F238E27FC236}">
                <a16:creationId xmlns:a16="http://schemas.microsoft.com/office/drawing/2014/main" id="{7153F7EC-BD38-234B-B2B3-262DB93EC4F1}"/>
              </a:ext>
            </a:extLst>
          </p:cNvPr>
          <p:cNvSpPr txBox="1"/>
          <p:nvPr/>
        </p:nvSpPr>
        <p:spPr>
          <a:xfrm>
            <a:off x="444860" y="544012"/>
            <a:ext cx="6116948" cy="408253"/>
          </a:xfrm>
          <a:prstGeom prst="rect">
            <a:avLst/>
          </a:prstGeom>
          <a:noFill/>
        </p:spPr>
        <p:txBody>
          <a:bodyPr wrap="square" rtlCol="0">
            <a:spAutoFit/>
          </a:bodyPr>
          <a:lstStyle/>
          <a:p>
            <a:r>
              <a:rPr lang="sv-SE" b="1" dirty="0">
                <a:solidFill>
                  <a:schemeClr val="bg1"/>
                </a:solidFill>
                <a:latin typeface="+mj-lt"/>
              </a:rPr>
              <a:t>4.2. Jämförelse över tid</a:t>
            </a:r>
            <a:endParaRPr lang="sv-SE" b="1"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4102E442-16F6-E84B-8B9C-F7B52131351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rPr>
              <a:t>Övergripande frågor</a:t>
            </a:r>
          </a:p>
        </p:txBody>
      </p:sp>
      <p:sp>
        <p:nvSpPr>
          <p:cNvPr id="20" name="textruta 2">
            <a:extLst>
              <a:ext uri="{FF2B5EF4-FFF2-40B4-BE49-F238E27FC236}">
                <a16:creationId xmlns:a16="http://schemas.microsoft.com/office/drawing/2014/main" id="{AF574431-D6B5-974C-886F-A272E7604E9B}"/>
              </a:ext>
            </a:extLst>
          </p:cNvPr>
          <p:cNvSpPr txBox="1"/>
          <p:nvPr/>
        </p:nvSpPr>
        <p:spPr>
          <a:xfrm>
            <a:off x="9506763" y="25266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4" name="textruta 2">
            <a:extLst>
              <a:ext uri="{FF2B5EF4-FFF2-40B4-BE49-F238E27FC236}">
                <a16:creationId xmlns:a16="http://schemas.microsoft.com/office/drawing/2014/main" id="{8BB8903F-C0E1-1249-9BD5-A38D3CE0C52B}"/>
              </a:ext>
            </a:extLst>
          </p:cNvPr>
          <p:cNvSpPr txBox="1"/>
          <p:nvPr/>
        </p:nvSpPr>
        <p:spPr>
          <a:xfrm>
            <a:off x="9506763" y="267672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 name="textruta 2">
            <a:extLst>
              <a:ext uri="{FF2B5EF4-FFF2-40B4-BE49-F238E27FC236}">
                <a16:creationId xmlns:a16="http://schemas.microsoft.com/office/drawing/2014/main" id="{BA39E2BD-7AF9-0DFC-D678-9FFDD6F45784}"/>
              </a:ext>
            </a:extLst>
          </p:cNvPr>
          <p:cNvSpPr txBox="1"/>
          <p:nvPr/>
        </p:nvSpPr>
        <p:spPr>
          <a:xfrm>
            <a:off x="9506763" y="28272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 name="textruta 1">
            <a:extLst>
              <a:ext uri="{FF2B5EF4-FFF2-40B4-BE49-F238E27FC236}">
                <a16:creationId xmlns:a16="http://schemas.microsoft.com/office/drawing/2014/main" id="{D1764B64-B174-F25C-9E50-BEE9A02F8208}"/>
              </a:ext>
            </a:extLst>
          </p:cNvPr>
          <p:cNvSpPr txBox="1"/>
          <p:nvPr/>
        </p:nvSpPr>
        <p:spPr>
          <a:xfrm>
            <a:off x="9506763" y="36074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 name="textruta 2">
            <a:extLst>
              <a:ext uri="{FF2B5EF4-FFF2-40B4-BE49-F238E27FC236}">
                <a16:creationId xmlns:a16="http://schemas.microsoft.com/office/drawing/2014/main" id="{27CA57D3-F023-77E0-5F1E-965EE1F050AB}"/>
              </a:ext>
            </a:extLst>
          </p:cNvPr>
          <p:cNvSpPr txBox="1"/>
          <p:nvPr/>
        </p:nvSpPr>
        <p:spPr>
          <a:xfrm>
            <a:off x="9506763" y="393363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 name="textruta 3">
            <a:extLst>
              <a:ext uri="{FF2B5EF4-FFF2-40B4-BE49-F238E27FC236}">
                <a16:creationId xmlns:a16="http://schemas.microsoft.com/office/drawing/2014/main" id="{393C6B46-39EA-043A-A21A-83A8C05E2C26}"/>
              </a:ext>
            </a:extLst>
          </p:cNvPr>
          <p:cNvSpPr txBox="1"/>
          <p:nvPr/>
        </p:nvSpPr>
        <p:spPr>
          <a:xfrm>
            <a:off x="9506763" y="3765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 name="textruta 2">
            <a:extLst>
              <a:ext uri="{FF2B5EF4-FFF2-40B4-BE49-F238E27FC236}">
                <a16:creationId xmlns:a16="http://schemas.microsoft.com/office/drawing/2014/main" id="{F8A536B9-7855-A17D-A92E-50E4C70CE7E1}"/>
              </a:ext>
            </a:extLst>
          </p:cNvPr>
          <p:cNvSpPr txBox="1"/>
          <p:nvPr/>
        </p:nvSpPr>
        <p:spPr>
          <a:xfrm>
            <a:off x="9506763" y="408100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7" name="textruta 2">
            <a:extLst>
              <a:ext uri="{FF2B5EF4-FFF2-40B4-BE49-F238E27FC236}">
                <a16:creationId xmlns:a16="http://schemas.microsoft.com/office/drawing/2014/main" id="{8F671276-8264-7D5A-4DB7-B988AB1B499E}"/>
              </a:ext>
            </a:extLst>
          </p:cNvPr>
          <p:cNvSpPr txBox="1"/>
          <p:nvPr/>
        </p:nvSpPr>
        <p:spPr>
          <a:xfrm>
            <a:off x="9506763" y="42310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2" name="textruta 2">
            <a:extLst>
              <a:ext uri="{FF2B5EF4-FFF2-40B4-BE49-F238E27FC236}">
                <a16:creationId xmlns:a16="http://schemas.microsoft.com/office/drawing/2014/main" id="{BDE615E5-4FD9-74A3-6F49-A914A8175B65}"/>
              </a:ext>
            </a:extLst>
          </p:cNvPr>
          <p:cNvSpPr txBox="1"/>
          <p:nvPr/>
        </p:nvSpPr>
        <p:spPr>
          <a:xfrm>
            <a:off x="9506763" y="43815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3" name="textruta 1">
            <a:extLst>
              <a:ext uri="{FF2B5EF4-FFF2-40B4-BE49-F238E27FC236}">
                <a16:creationId xmlns:a16="http://schemas.microsoft.com/office/drawing/2014/main" id="{F8C9F92D-421F-9475-E285-2937D1EC884C}"/>
              </a:ext>
            </a:extLst>
          </p:cNvPr>
          <p:cNvSpPr txBox="1"/>
          <p:nvPr/>
        </p:nvSpPr>
        <p:spPr>
          <a:xfrm>
            <a:off x="9506763" y="516811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4" name="textruta 2">
            <a:extLst>
              <a:ext uri="{FF2B5EF4-FFF2-40B4-BE49-F238E27FC236}">
                <a16:creationId xmlns:a16="http://schemas.microsoft.com/office/drawing/2014/main" id="{93EFD211-95F4-ABB0-C786-6D740F135322}"/>
              </a:ext>
            </a:extLst>
          </p:cNvPr>
          <p:cNvSpPr txBox="1"/>
          <p:nvPr/>
        </p:nvSpPr>
        <p:spPr>
          <a:xfrm>
            <a:off x="9506763" y="549430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6" name="textruta 3">
            <a:extLst>
              <a:ext uri="{FF2B5EF4-FFF2-40B4-BE49-F238E27FC236}">
                <a16:creationId xmlns:a16="http://schemas.microsoft.com/office/drawing/2014/main" id="{DA3E0862-A0F2-528D-6896-C830B55BF6E6}"/>
              </a:ext>
            </a:extLst>
          </p:cNvPr>
          <p:cNvSpPr txBox="1"/>
          <p:nvPr/>
        </p:nvSpPr>
        <p:spPr>
          <a:xfrm>
            <a:off x="9506763" y="53263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7" name="textruta 2">
            <a:extLst>
              <a:ext uri="{FF2B5EF4-FFF2-40B4-BE49-F238E27FC236}">
                <a16:creationId xmlns:a16="http://schemas.microsoft.com/office/drawing/2014/main" id="{3CFE6251-6C82-C58E-229A-131445CBE9B1}"/>
              </a:ext>
            </a:extLst>
          </p:cNvPr>
          <p:cNvSpPr txBox="1"/>
          <p:nvPr/>
        </p:nvSpPr>
        <p:spPr>
          <a:xfrm>
            <a:off x="9506763" y="5641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5" name="textruta 2">
            <a:extLst>
              <a:ext uri="{FF2B5EF4-FFF2-40B4-BE49-F238E27FC236}">
                <a16:creationId xmlns:a16="http://schemas.microsoft.com/office/drawing/2014/main" id="{CB3D2C8B-94F3-3A92-E1E7-76FC092C92B8}"/>
              </a:ext>
            </a:extLst>
          </p:cNvPr>
          <p:cNvSpPr txBox="1"/>
          <p:nvPr/>
        </p:nvSpPr>
        <p:spPr>
          <a:xfrm>
            <a:off x="9506763" y="579173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47245709-D2FA-549D-3A6B-3EF5A74492E3}"/>
              </a:ext>
            </a:extLst>
          </p:cNvPr>
          <p:cNvSpPr txBox="1"/>
          <p:nvPr/>
        </p:nvSpPr>
        <p:spPr>
          <a:xfrm>
            <a:off x="9506763" y="59422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098136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13181767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7145348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53554317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013316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Tree>
    <p:extLst>
      <p:ext uri="{BB962C8B-B14F-4D97-AF65-F5344CB8AC3E}">
        <p14:creationId xmlns:p14="http://schemas.microsoft.com/office/powerpoint/2010/main" val="16185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2277559"/>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Tree>
    <p:extLst>
      <p:ext uri="{BB962C8B-B14F-4D97-AF65-F5344CB8AC3E}">
        <p14:creationId xmlns:p14="http://schemas.microsoft.com/office/powerpoint/2010/main" val="189492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925284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76 %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68 %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241041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01337186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kan fokusera på skolarbetet under lektionerna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02053871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25776970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869107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407729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04156330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Tree>
    <p:extLst>
      <p:ext uri="{BB962C8B-B14F-4D97-AF65-F5344CB8AC3E}">
        <p14:creationId xmlns:p14="http://schemas.microsoft.com/office/powerpoint/2010/main" val="1340666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Danderyds kommun (årskurs 3)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Ösbyskolan </a:t>
            </a:r>
            <a:r>
              <a:rPr lang="sv-SE" sz="1200" dirty="0">
                <a:solidFill>
                  <a:schemeClr val="bg1"/>
                </a:solidFill>
                <a:latin typeface="+mn-lt"/>
              </a:rPr>
              <a:t>skiljer mest mot kommunens resultat är ”Fritidshem". </a:t>
            </a:r>
          </a:p>
          <a:p>
            <a:r>
              <a:rPr lang="sv-SE" sz="1200" dirty="0">
                <a:solidFill>
                  <a:schemeClr val="bg1"/>
                </a:solidFill>
                <a:latin typeface="+mn-lt"/>
              </a:rPr>
              <a:t>Jämfört med år 2022 är nöjdheten bland de svarande ungefär på samma nivå i de flesta målområdena.</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Ösbyskolan</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Ösbyskolan</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884649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029818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19000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393034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79204481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ligger till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527342411"/>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02083362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2581588"/>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3992676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32184146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13239801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92711579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7952516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76 %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Tree>
    <p:extLst>
      <p:ext uri="{BB962C8B-B14F-4D97-AF65-F5344CB8AC3E}">
        <p14:creationId xmlns:p14="http://schemas.microsoft.com/office/powerpoint/2010/main" val="3239547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15622276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Tree>
    <p:extLst>
      <p:ext uri="{BB962C8B-B14F-4D97-AF65-F5344CB8AC3E}">
        <p14:creationId xmlns:p14="http://schemas.microsoft.com/office/powerpoint/2010/main" val="1210362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5720630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60371863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883316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985221225"/>
              </p:ext>
            </p:extLst>
          </p:nvPr>
        </p:nvGraphicFramePr>
        <p:xfrm>
          <a:off x="449184" y="18511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11747" y="18511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91415842"/>
              </p:ext>
            </p:extLst>
          </p:nvPr>
        </p:nvGraphicFramePr>
        <p:xfrm>
          <a:off x="449184" y="49657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2098744826"/>
              </p:ext>
            </p:extLst>
          </p:nvPr>
        </p:nvGraphicFramePr>
        <p:xfrm>
          <a:off x="449184" y="34084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64570" y="21492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64570" y="27657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64570" y="24747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11747" y="34301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11747" y="49624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18736" y="16191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64570" y="36898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64570" y="43064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64570" y="40154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64570" y="5253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64570" y="58695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64570" y="55785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1" name="textruta 20">
            <a:extLst>
              <a:ext uri="{FF2B5EF4-FFF2-40B4-BE49-F238E27FC236}">
                <a16:creationId xmlns:a16="http://schemas.microsoft.com/office/drawing/2014/main" id="{66FB4B9A-E144-8E44-A9CD-B147B20287CA}"/>
              </a:ext>
            </a:extLst>
          </p:cNvPr>
          <p:cNvSpPr txBox="1"/>
          <p:nvPr/>
        </p:nvSpPr>
        <p:spPr>
          <a:xfrm>
            <a:off x="444860" y="544012"/>
            <a:ext cx="6116948" cy="408253"/>
          </a:xfrm>
          <a:prstGeom prst="rect">
            <a:avLst/>
          </a:prstGeom>
          <a:noFill/>
        </p:spPr>
        <p:txBody>
          <a:bodyPr wrap="square" rtlCol="0">
            <a:spAutoFit/>
          </a:bodyPr>
          <a:lstStyle/>
          <a:p>
            <a:r>
              <a:rPr lang="sv-SE" dirty="0">
                <a:solidFill>
                  <a:schemeClr val="bg1"/>
                </a:solidFill>
                <a:latin typeface="+mj-lt"/>
              </a:rPr>
              <a:t>4.3. Jämförelse per kön</a:t>
            </a:r>
            <a:endParaRPr lang="sv-SE"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2F4BD28F-11B6-A042-8148-6100C067FDC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spTree>
    <p:extLst>
      <p:ext uri="{BB962C8B-B14F-4D97-AF65-F5344CB8AC3E}">
        <p14:creationId xmlns:p14="http://schemas.microsoft.com/office/powerpoint/2010/main" val="364056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9628094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6844278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61976007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496217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Tree>
    <p:extLst>
      <p:ext uri="{BB962C8B-B14F-4D97-AF65-F5344CB8AC3E}">
        <p14:creationId xmlns:p14="http://schemas.microsoft.com/office/powerpoint/2010/main" val="1319057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1227253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Tree>
    <p:extLst>
      <p:ext uri="{BB962C8B-B14F-4D97-AF65-F5344CB8AC3E}">
        <p14:creationId xmlns:p14="http://schemas.microsoft.com/office/powerpoint/2010/main" val="189397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22043484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Tree>
    <p:extLst>
      <p:ext uri="{BB962C8B-B14F-4D97-AF65-F5344CB8AC3E}">
        <p14:creationId xmlns:p14="http://schemas.microsoft.com/office/powerpoint/2010/main" val="213780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25201682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62541382"/>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93259701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8737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kan fokusera på skolarbetet under lektionerna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Tree>
    <p:extLst>
      <p:ext uri="{BB962C8B-B14F-4D97-AF65-F5344CB8AC3E}">
        <p14:creationId xmlns:p14="http://schemas.microsoft.com/office/powerpoint/2010/main" val="41399557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959213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212733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988137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77980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Tree>
    <p:extLst>
      <p:ext uri="{BB962C8B-B14F-4D97-AF65-F5344CB8AC3E}">
        <p14:creationId xmlns:p14="http://schemas.microsoft.com/office/powerpoint/2010/main" val="4107861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9604286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53399609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35303321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9423688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ligger till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Tree>
    <p:extLst>
      <p:ext uri="{BB962C8B-B14F-4D97-AF65-F5344CB8AC3E}">
        <p14:creationId xmlns:p14="http://schemas.microsoft.com/office/powerpoint/2010/main" val="2004854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20850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92092941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40084882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60088354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5573085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70916557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5831555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50392004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37996106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79 %</a:t>
            </a:r>
            <a:endParaRPr sz="1000">
              <a:solidFill>
                <a:schemeClr val="bg1">
                  <a:lumMod val="85000"/>
                  <a:lumOff val="15000"/>
                </a:schemeClr>
              </a:solidFill>
            </a:endParaRPr>
          </a:p>
        </p:txBody>
      </p:sp>
    </p:spTree>
    <p:extLst>
      <p:ext uri="{BB962C8B-B14F-4D97-AF65-F5344CB8AC3E}">
        <p14:creationId xmlns:p14="http://schemas.microsoft.com/office/powerpoint/2010/main" val="300916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{{Kommuns}} kommun ({{årskurs}})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{{Enhet}} </a:t>
            </a:r>
            <a:r>
              <a:rPr lang="sv-SE" sz="1200" dirty="0">
                <a:solidFill>
                  <a:schemeClr val="bg1"/>
                </a:solidFill>
                <a:latin typeface="+mn-lt"/>
              </a:rPr>
              <a:t>skiljer mest mot kommunens resultat är ”{{jämförelse_område_kommun}}". </a:t>
            </a:r>
          </a:p>
          <a:p>
            <a:r>
              <a:rPr lang="sv-SE" sz="1200" dirty="0">
                <a:solidFill>
                  <a:schemeClr val="bg1"/>
                </a:solidFill>
                <a:latin typeface="+mn-lt"/>
              </a:rPr>
              <a:t>{{jämförelse_område_år}}</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229116537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43105360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066797830"/>
      </p:ext>
    </p:extLst>
  </p:cSld>
  <p:clrMapOvr>
    <a:masterClrMapping/>
  </p:clrMapOvr>
</p:sld>
</file>

<file path=ppt/theme/theme1.xml><?xml version="1.0" encoding="utf-8"?>
<a:theme xmlns:a="http://schemas.openxmlformats.org/drawingml/2006/main" name="Office-tema">
  <a:themeElements>
    <a:clrScheme name="Enkätfabriken Diagram_Dekor">
      <a:dk1>
        <a:srgbClr val="000000"/>
      </a:dk1>
      <a:lt1>
        <a:srgbClr val="FFFFFF"/>
      </a:lt1>
      <a:dk2>
        <a:srgbClr val="F1F1F0"/>
      </a:dk2>
      <a:lt2>
        <a:srgbClr val="D5E8CB"/>
      </a:lt2>
      <a:accent1>
        <a:srgbClr val="EA5901"/>
      </a:accent1>
      <a:accent2>
        <a:srgbClr val="8DC5CB"/>
      </a:accent2>
      <a:accent3>
        <a:srgbClr val="00696F"/>
      </a:accent3>
      <a:accent4>
        <a:srgbClr val="D5E8CB"/>
      </a:accent4>
      <a:accent5>
        <a:srgbClr val="6F1C00"/>
      </a:accent5>
      <a:accent6>
        <a:srgbClr val="ED8F8B"/>
      </a:accent6>
      <a:hlink>
        <a:srgbClr val="4C4D4C"/>
      </a:hlink>
      <a:folHlink>
        <a:srgbClr val="69458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4128D9E-F9B1-3F4A-8936-A47977FF1572}" vid="{C75ED972-33B3-3940-88B0-ADC4208860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17143</TotalTime>
  <Words>8952</Words>
  <Application>Microsoft Macintosh PowerPoint</Application>
  <PresentationFormat>Anpassad</PresentationFormat>
  <Paragraphs>1518</Paragraphs>
  <Slides>92</Slides>
  <Notes>91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92</vt:i4>
      </vt:variant>
    </vt:vector>
  </HeadingPairs>
  <TitlesOfParts>
    <vt:vector size="98" baseType="lpstr">
      <vt:lpstr>Univers LT Std 55</vt:lpstr>
      <vt:lpstr>Arial</vt:lpstr>
      <vt:lpstr>Arial Black</vt:lpstr>
      <vt:lpstr>Calibri</vt:lpstr>
      <vt:lpstr>Univers LT Std 45 Light</vt:lpstr>
      <vt:lpstr>Office-tema</vt:lpstr>
      <vt:lpstr>PowerPoint-presentation</vt:lpstr>
      <vt:lpstr>PowerPoint-presentation</vt:lpstr>
      <vt:lpstr>1. Bakgrund</vt:lpstr>
      <vt:lpstr>2. En snabb överblick</vt:lpstr>
      <vt:lpstr>3. Sammanfattning</vt:lpstr>
      <vt:lpstr>3. Sammanfattning</vt:lpstr>
      <vt:lpstr>3. Sammanfattning</vt:lpstr>
      <vt:lpstr>3. Sammanfattning</vt:lpstr>
      <vt:lpstr>3. Sammanfattning</vt:lpstr>
      <vt:lpstr>3. Sammanfattning</vt:lpstr>
      <vt:lpstr>3. Sammanfattning</vt:lpstr>
      <vt:lpstr>3. Sammanfattning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4.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Nacka kommun</dc:title>
  <dc:creator>Josefin Stagge</dc:creator>
  <cp:lastModifiedBy>Lovisa Köllerström</cp:lastModifiedBy>
  <cp:revision>858</cp:revision>
  <dcterms:created xsi:type="dcterms:W3CDTF">2021-01-11T12:42:17Z</dcterms:created>
  <dcterms:modified xsi:type="dcterms:W3CDTF">2023-04-11T05:24:49Z</dcterms:modified>
</cp:coreProperties>
</file>